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8"/>
  </p:notesMasterIdLst>
  <p:sldIdLst>
    <p:sldId id="256" r:id="rId3"/>
    <p:sldId id="287" r:id="rId4"/>
    <p:sldId id="259" r:id="rId5"/>
    <p:sldId id="308" r:id="rId6"/>
    <p:sldId id="295" r:id="rId7"/>
    <p:sldId id="290" r:id="rId8"/>
    <p:sldId id="310" r:id="rId9"/>
    <p:sldId id="297" r:id="rId10"/>
    <p:sldId id="293" r:id="rId11"/>
    <p:sldId id="315" r:id="rId12"/>
    <p:sldId id="311" r:id="rId13"/>
    <p:sldId id="313" r:id="rId14"/>
    <p:sldId id="314" r:id="rId15"/>
    <p:sldId id="312" r:id="rId16"/>
    <p:sldId id="306" r:id="rId17"/>
  </p:sldIdLst>
  <p:sldSz cx="12192000" cy="6858000"/>
  <p:notesSz cx="6858000" cy="9144000"/>
  <p:embeddedFontLst>
    <p:embeddedFont>
      <p:font typeface="黑体" panose="02010609060101010101" pitchFamily="49" charset="-122"/>
      <p:regular r:id="rId19"/>
    </p:embeddedFont>
    <p:embeddedFont>
      <p:font typeface="等线" panose="02010600030101010101" pitchFamily="2" charset="-122"/>
      <p:regular r:id="rId20"/>
      <p:bold r:id="rId21"/>
    </p:embeddedFont>
    <p:embeddedFont>
      <p:font typeface="冬青黑体简体中文 W3" panose="02010600030101010101" charset="-122"/>
      <p:regular r:id="rId22"/>
    </p:embeddedFont>
    <p:embeddedFont>
      <p:font typeface="微软雅黑" panose="020B0503020204020204" pitchFamily="34" charset="-122"/>
      <p:regular r:id="rId23"/>
      <p:bold r:id="rId24"/>
    </p:embeddedFont>
    <p:embeddedFont>
      <p:font typeface="Open Sans" panose="020B0604020202020204" charset="0"/>
      <p:regular r:id="rId25"/>
      <p:bold r:id="rId26"/>
      <p:italic r:id="rId27"/>
      <p:boldItalic r:id="rId28"/>
    </p:embeddedFont>
  </p:embeddedFontLst>
  <p:custShowLst>
    <p:custShow name="自定义放映 1" id="0">
      <p:sldLst>
        <p:sld r:id="rId3"/>
        <p:sld r:id="rId4"/>
        <p:sld r:id="rId5"/>
        <p:sld r:id="rId8"/>
        <p:sld r:id="rId7"/>
        <p:sld r:id="rId11"/>
        <p:sld r:id="rId10"/>
        <p:sld r:id="rId17"/>
      </p:sldLst>
    </p:custShow>
  </p:custShow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1C39"/>
    <a:srgbClr val="1E222A"/>
    <a:srgbClr val="FFFFFF"/>
    <a:srgbClr val="D9112E"/>
    <a:srgbClr val="202833"/>
    <a:srgbClr val="FAAA21"/>
    <a:srgbClr val="00B0F1"/>
    <a:srgbClr val="F17822"/>
    <a:srgbClr val="006DC0"/>
    <a:srgbClr val="0B0D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6" autoAdjust="0"/>
    <p:restoredTop sz="94686" autoAdjust="0"/>
  </p:normalViewPr>
  <p:slideViewPr>
    <p:cSldViewPr snapToGrid="0" showGuides="1">
      <p:cViewPr>
        <p:scale>
          <a:sx n="113" d="100"/>
          <a:sy n="113" d="100"/>
        </p:scale>
        <p:origin x="-618" y="-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t>2018/12/17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t>‹#›</a:t>
            </a:fld>
            <a:endParaRPr lang="zh-CN" altLang="en-US"/>
          </a:p>
        </p:txBody>
      </p:sp>
    </p:spTree>
    <p:extLst>
      <p:ext uri="{BB962C8B-B14F-4D97-AF65-F5344CB8AC3E}">
        <p14:creationId xmlns:p14="http://schemas.microsoft.com/office/powerpoint/2010/main" val="41500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1</a:t>
            </a:fld>
            <a:endParaRPr lang="zh-CN" altLang="en-US"/>
          </a:p>
        </p:txBody>
      </p:sp>
    </p:spTree>
    <p:extLst>
      <p:ext uri="{BB962C8B-B14F-4D97-AF65-F5344CB8AC3E}">
        <p14:creationId xmlns:p14="http://schemas.microsoft.com/office/powerpoint/2010/main" val="31234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086-5501-4AF9-B62F-E3CC9633F955}" type="slidenum">
              <a:rPr lang="zh-CN" altLang="en-US" smtClean="0"/>
              <a:t>15</a:t>
            </a:fld>
            <a:endParaRPr lang="zh-CN" altLang="en-US"/>
          </a:p>
        </p:txBody>
      </p:sp>
    </p:spTree>
    <p:extLst>
      <p:ext uri="{BB962C8B-B14F-4D97-AF65-F5344CB8AC3E}">
        <p14:creationId xmlns:p14="http://schemas.microsoft.com/office/powerpoint/2010/main" val="333247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00243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8884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192127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583289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6573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87081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543666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59668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00558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135707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252293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44723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199379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327027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03094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3298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1247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2765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429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14399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75751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971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t>2018/12/17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4485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solidFill>
                  <a:srgbClr val="000000">
                    <a:tint val="75000"/>
                  </a:srgbClr>
                </a:solidFill>
              </a:rPr>
              <a:pPr/>
              <a:t>2018/12/17</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solidFill>
                  <a:srgbClr val="000000">
                    <a:tint val="75000"/>
                  </a:srgbClr>
                </a:solidFill>
              </a:rPr>
              <a:pPr/>
              <a:t>‹#›</a:t>
            </a:fld>
            <a:endParaRPr lang="zh-CN" altLang="en-US">
              <a:solidFill>
                <a:srgbClr val="000000">
                  <a:tint val="75000"/>
                </a:srgbClr>
              </a:solidFill>
            </a:endParaRPr>
          </a:p>
        </p:txBody>
      </p:sp>
    </p:spTree>
    <p:extLst>
      <p:ext uri="{BB962C8B-B14F-4D97-AF65-F5344CB8AC3E}">
        <p14:creationId xmlns:p14="http://schemas.microsoft.com/office/powerpoint/2010/main" val="4250262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819204"/>
            <a:ext cx="10972801" cy="769441"/>
          </a:xfrm>
          <a:prstGeom prst="rect">
            <a:avLst/>
          </a:prstGeom>
          <a:noFill/>
        </p:spPr>
        <p:txBody>
          <a:bodyPr wrap="square" rtlCol="0">
            <a:spAutoFit/>
          </a:bodyPr>
          <a:lstStyle/>
          <a:p>
            <a:pPr algn="ctr"/>
            <a:r>
              <a:rPr lang="zh-CN" altLang="en-US" sz="4400" dirty="0" smtClean="0">
                <a:solidFill>
                  <a:schemeClr val="bg1"/>
                </a:solidFill>
                <a:latin typeface="+mj-ea"/>
                <a:ea typeface="+mj-ea"/>
              </a:rPr>
              <a:t>桥接高校社团和企业赞助商的微信小程序</a:t>
            </a:r>
            <a:endParaRPr lang="zh-CN" altLang="en-US" sz="4400" dirty="0">
              <a:solidFill>
                <a:schemeClr val="bg1"/>
              </a:solidFill>
              <a:latin typeface="+mj-ea"/>
              <a:ea typeface="+mj-ea"/>
            </a:endParaRPr>
          </a:p>
        </p:txBody>
      </p:sp>
      <p:grpSp>
        <p:nvGrpSpPr>
          <p:cNvPr id="43" name="组合 42"/>
          <p:cNvGrpSpPr/>
          <p:nvPr/>
        </p:nvGrpSpPr>
        <p:grpSpPr>
          <a:xfrm>
            <a:off x="5243626" y="1774614"/>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82019499"/>
      </p:ext>
    </p:extLst>
  </p:cSld>
  <p:clrMapOvr>
    <a:masterClrMapping/>
  </p:clrMapOvr>
  <mc:AlternateContent xmlns:mc="http://schemas.openxmlformats.org/markup-compatibility/2006" xmlns:p14="http://schemas.microsoft.com/office/powerpoint/2010/main">
    <mc:Choice Requires="p14">
      <p:transition spd="slow" p14:dur="3000" advTm="1000">
        <p14:reveal/>
      </p:transition>
    </mc:Choice>
    <mc:Fallback xmlns="">
      <p:transition spd="slow" advTm="1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10</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工作量概述</a:t>
            </a:r>
            <a:endParaRPr lang="zh-CN" altLang="en-US" sz="4000" b="1" dirty="0">
              <a:latin typeface="+mj-ea"/>
              <a:ea typeface="+mj-ea"/>
            </a:endParaRPr>
          </a:p>
        </p:txBody>
      </p:sp>
      <p:grpSp>
        <p:nvGrpSpPr>
          <p:cNvPr id="67" name="组合 66"/>
          <p:cNvGrpSpPr/>
          <p:nvPr/>
        </p:nvGrpSpPr>
        <p:grpSpPr>
          <a:xfrm>
            <a:off x="-19051" y="340072"/>
            <a:ext cx="1785254" cy="675969"/>
            <a:chOff x="285749" y="263872"/>
            <a:chExt cx="1785254" cy="675969"/>
          </a:xfrm>
        </p:grpSpPr>
        <p:grpSp>
          <p:nvGrpSpPr>
            <p:cNvPr id="68" name="组合 67"/>
            <p:cNvGrpSpPr/>
            <p:nvPr/>
          </p:nvGrpSpPr>
          <p:grpSpPr>
            <a:xfrm flipH="1">
              <a:off x="285749" y="263872"/>
              <a:ext cx="1623000" cy="675969"/>
              <a:chOff x="3533690" y="533400"/>
              <a:chExt cx="1637426" cy="675969"/>
            </a:xfrm>
            <a:solidFill>
              <a:srgbClr val="EE1C39"/>
            </a:solidFill>
          </p:grpSpPr>
          <p:sp>
            <p:nvSpPr>
              <p:cNvPr id="70" name="矩形 69"/>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70"/>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9"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3.1</a:t>
              </a:r>
              <a:endParaRPr lang="zh-CN" altLang="en-US" sz="3200" spc="300" dirty="0">
                <a:solidFill>
                  <a:schemeClr val="bg1"/>
                </a:solidFill>
                <a:latin typeface="Roboto" pitchFamily="2" charset="0"/>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008" y="1896533"/>
            <a:ext cx="2590981" cy="4267499"/>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34" y="1896534"/>
            <a:ext cx="2201921" cy="4267499"/>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807" y="1896535"/>
            <a:ext cx="2755628" cy="426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文本框 5"/>
          <p:cNvSpPr txBox="1"/>
          <p:nvPr/>
        </p:nvSpPr>
        <p:spPr>
          <a:xfrm>
            <a:off x="608333" y="1456842"/>
            <a:ext cx="3356575"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各</a:t>
            </a:r>
            <a:r>
              <a:rPr lang="zh-CN" altLang="en-US" dirty="0" smtClean="0">
                <a:latin typeface="黑体" panose="02010609060101010101" pitchFamily="49" charset="-122"/>
                <a:ea typeface="黑体" panose="02010609060101010101" pitchFamily="49" charset="-122"/>
              </a:rPr>
              <a:t>阶段文档与数据表一览</a:t>
            </a:r>
            <a:endParaRPr lang="zh-CN" altLang="en-US" dirty="0">
              <a:latin typeface="黑体" panose="02010609060101010101" pitchFamily="49" charset="-122"/>
              <a:ea typeface="黑体" panose="02010609060101010101" pitchFamily="49" charset="-122"/>
            </a:endParaRPr>
          </a:p>
        </p:txBody>
      </p:sp>
      <p:sp>
        <p:nvSpPr>
          <p:cNvPr id="53" name="文本框 5"/>
          <p:cNvSpPr txBox="1"/>
          <p:nvPr/>
        </p:nvSpPr>
        <p:spPr>
          <a:xfrm>
            <a:off x="4267407" y="1456842"/>
            <a:ext cx="3356575"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前端工作目录</a:t>
            </a:r>
            <a:endParaRPr lang="zh-CN" altLang="en-US" dirty="0">
              <a:latin typeface="黑体" panose="02010609060101010101" pitchFamily="49" charset="-122"/>
              <a:ea typeface="黑体" panose="02010609060101010101" pitchFamily="49" charset="-122"/>
            </a:endParaRPr>
          </a:p>
        </p:txBody>
      </p:sp>
      <p:sp>
        <p:nvSpPr>
          <p:cNvPr id="54" name="文本框 5"/>
          <p:cNvSpPr txBox="1"/>
          <p:nvPr/>
        </p:nvSpPr>
        <p:spPr>
          <a:xfrm>
            <a:off x="8260209" y="1456842"/>
            <a:ext cx="3356575"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后端工作目录</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3739005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文本框 20"/>
          <p:cNvSpPr txBox="1"/>
          <p:nvPr/>
        </p:nvSpPr>
        <p:spPr>
          <a:xfrm>
            <a:off x="1640970" y="4476274"/>
            <a:ext cx="8939556" cy="1015663"/>
          </a:xfrm>
          <a:prstGeom prst="rect">
            <a:avLst/>
          </a:prstGeom>
          <a:noFill/>
        </p:spPr>
        <p:txBody>
          <a:bodyPr wrap="square" rtlCol="0">
            <a:spAutoFit/>
          </a:bodyPr>
          <a:lstStyle/>
          <a:p>
            <a:pPr algn="ctr"/>
            <a:r>
              <a:rPr lang="zh-CN" altLang="en-US" sz="6000" dirty="0" smtClean="0">
                <a:solidFill>
                  <a:srgbClr val="FFFFFF"/>
                </a:solidFill>
                <a:latin typeface="微软雅黑"/>
                <a:ea typeface="微软雅黑"/>
              </a:rPr>
              <a:t>工作成果展示</a:t>
            </a:r>
            <a:endParaRPr lang="zh-CN" altLang="en-US" sz="6000" dirty="0">
              <a:solidFill>
                <a:srgbClr val="FFFFFF"/>
              </a:solidFill>
              <a:latin typeface="微软雅黑"/>
              <a:ea typeface="微软雅黑"/>
            </a:endParaRPr>
          </a:p>
        </p:txBody>
      </p:sp>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rgbClr val="FFFFFF"/>
                </a:solidFill>
                <a:latin typeface="Roboto" pitchFamily="2" charset="0"/>
                <a:ea typeface="Roboto" pitchFamily="2" charset="0"/>
              </a:rPr>
              <a:t>04</a:t>
            </a:r>
            <a:endParaRPr lang="zh-CN" altLang="en-US" sz="7200" b="1" dirty="0">
              <a:solidFill>
                <a:srgbClr val="FFFFFF"/>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504944323"/>
      </p:ext>
    </p:extLst>
  </p:cSld>
  <p:clrMapOvr>
    <a:masterClrMapping/>
  </p:clrMapOvr>
  <p:transition spd="slow" advTm="2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12</a:t>
            </a:fld>
            <a:endParaRPr lang="zh-CN" altLang="en-US" sz="1800" dirty="0">
              <a:solidFill>
                <a:schemeClr val="bg1"/>
              </a:solidFill>
              <a:latin typeface="Roboto" pitchFamily="2" charset="0"/>
            </a:endParaRPr>
          </a:p>
        </p:txBody>
      </p:sp>
      <p:sp>
        <p:nvSpPr>
          <p:cNvPr id="69"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项目部分界面展示</a:t>
            </a:r>
            <a:endParaRPr lang="en-US" altLang="zh-CN" sz="4000" b="1" dirty="0">
              <a:latin typeface="+mj-ea"/>
              <a:ea typeface="+mj-ea"/>
            </a:endParaRPr>
          </a:p>
        </p:txBody>
      </p:sp>
      <p:grpSp>
        <p:nvGrpSpPr>
          <p:cNvPr id="70" name="组合 69"/>
          <p:cNvGrpSpPr/>
          <p:nvPr/>
        </p:nvGrpSpPr>
        <p:grpSpPr>
          <a:xfrm>
            <a:off x="-19051" y="340072"/>
            <a:ext cx="1785254" cy="675969"/>
            <a:chOff x="285749" y="263872"/>
            <a:chExt cx="1785254" cy="675969"/>
          </a:xfrm>
        </p:grpSpPr>
        <p:grpSp>
          <p:nvGrpSpPr>
            <p:cNvPr id="71" name="组合 70"/>
            <p:cNvGrpSpPr/>
            <p:nvPr/>
          </p:nvGrpSpPr>
          <p:grpSpPr>
            <a:xfrm flipH="1">
              <a:off x="285749" y="263872"/>
              <a:ext cx="1623000" cy="675969"/>
              <a:chOff x="3533690" y="533400"/>
              <a:chExt cx="1637426" cy="675969"/>
            </a:xfrm>
            <a:solidFill>
              <a:srgbClr val="EE1C39"/>
            </a:solidFill>
          </p:grpSpPr>
          <p:sp>
            <p:nvSpPr>
              <p:cNvPr id="73" name="矩形 72"/>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2"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4.1</a:t>
              </a:r>
              <a:endParaRPr lang="zh-CN" altLang="en-US" sz="3200" spc="300" dirty="0">
                <a:solidFill>
                  <a:schemeClr val="bg1"/>
                </a:solidFill>
                <a:latin typeface="Roboto" pitchFamily="2" charset="0"/>
              </a:endParaRPr>
            </a:p>
          </p:txBody>
        </p:sp>
      </p:gr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710" y="2048929"/>
            <a:ext cx="2023273" cy="3602567"/>
          </a:xfrm>
          <a:prstGeom prst="rect">
            <a:avLst/>
          </a:prstGeom>
        </p:spPr>
      </p:pic>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580" y="2048932"/>
            <a:ext cx="1990230" cy="3602567"/>
          </a:xfrm>
          <a:prstGeom prst="rect">
            <a:avLst/>
          </a:prstGeom>
        </p:spPr>
      </p:pic>
      <p:pic>
        <p:nvPicPr>
          <p:cNvPr id="75" name="图片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153" y="2048930"/>
            <a:ext cx="2012643" cy="3602567"/>
          </a:xfrm>
          <a:prstGeom prst="rect">
            <a:avLst/>
          </a:prstGeom>
        </p:spPr>
      </p:pic>
      <p:sp>
        <p:nvSpPr>
          <p:cNvPr id="79" name="文本框 5"/>
          <p:cNvSpPr txBox="1"/>
          <p:nvPr/>
        </p:nvSpPr>
        <p:spPr>
          <a:xfrm>
            <a:off x="1410158" y="1456842"/>
            <a:ext cx="1174376"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注册界面</a:t>
            </a:r>
            <a:endParaRPr lang="zh-CN" altLang="en-US" dirty="0">
              <a:latin typeface="黑体" panose="02010609060101010101" pitchFamily="49" charset="-122"/>
              <a:ea typeface="黑体" panose="02010609060101010101" pitchFamily="49" charset="-122"/>
            </a:endParaRPr>
          </a:p>
        </p:txBody>
      </p:sp>
      <p:sp>
        <p:nvSpPr>
          <p:cNvPr id="80" name="文本框 5"/>
          <p:cNvSpPr txBox="1"/>
          <p:nvPr/>
        </p:nvSpPr>
        <p:spPr>
          <a:xfrm>
            <a:off x="5358507" y="1465021"/>
            <a:ext cx="117437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登录</a:t>
            </a:r>
            <a:r>
              <a:rPr lang="zh-CN" altLang="en-US" dirty="0" smtClean="0">
                <a:latin typeface="黑体" panose="02010609060101010101" pitchFamily="49" charset="-122"/>
                <a:ea typeface="黑体" panose="02010609060101010101" pitchFamily="49" charset="-122"/>
              </a:rPr>
              <a:t>界面</a:t>
            </a:r>
            <a:endParaRPr lang="zh-CN" altLang="en-US" dirty="0">
              <a:latin typeface="黑体" panose="02010609060101010101" pitchFamily="49" charset="-122"/>
              <a:ea typeface="黑体" panose="02010609060101010101" pitchFamily="49" charset="-122"/>
            </a:endParaRPr>
          </a:p>
        </p:txBody>
      </p:sp>
      <p:sp>
        <p:nvSpPr>
          <p:cNvPr id="81" name="文本框 5"/>
          <p:cNvSpPr txBox="1"/>
          <p:nvPr/>
        </p:nvSpPr>
        <p:spPr>
          <a:xfrm>
            <a:off x="9374286" y="1465021"/>
            <a:ext cx="1174376"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主</a:t>
            </a:r>
            <a:r>
              <a:rPr lang="zh-CN" altLang="en-US" dirty="0" smtClean="0">
                <a:latin typeface="黑体" panose="02010609060101010101" pitchFamily="49" charset="-122"/>
                <a:ea typeface="黑体" panose="02010609060101010101" pitchFamily="49" charset="-122"/>
              </a:rPr>
              <a:t>界面</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604796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anim calcmode="lin" valueType="num">
                                      <p:cBhvr>
                                        <p:cTn id="13" dur="500" fill="hold"/>
                                        <p:tgtEl>
                                          <p:spTgt spid="79"/>
                                        </p:tgtEl>
                                        <p:attrNameLst>
                                          <p:attrName>ppt_x</p:attrName>
                                        </p:attrNameLst>
                                      </p:cBhvr>
                                      <p:tavLst>
                                        <p:tav tm="0">
                                          <p:val>
                                            <p:strVal val="#ppt_x"/>
                                          </p:val>
                                        </p:tav>
                                        <p:tav tm="100000">
                                          <p:val>
                                            <p:strVal val="#ppt_x"/>
                                          </p:val>
                                        </p:tav>
                                      </p:tavLst>
                                    </p:anim>
                                    <p:anim calcmode="lin" valueType="num">
                                      <p:cBhvr>
                                        <p:cTn id="14" dur="5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anim calcmode="lin" valueType="num">
                                      <p:cBhvr>
                                        <p:cTn id="25" dur="500" fill="hold"/>
                                        <p:tgtEl>
                                          <p:spTgt spid="80"/>
                                        </p:tgtEl>
                                        <p:attrNameLst>
                                          <p:attrName>ppt_x</p:attrName>
                                        </p:attrNameLst>
                                      </p:cBhvr>
                                      <p:tavLst>
                                        <p:tav tm="0">
                                          <p:val>
                                            <p:strVal val="#ppt_x"/>
                                          </p:val>
                                        </p:tav>
                                        <p:tav tm="100000">
                                          <p:val>
                                            <p:strVal val="#ppt_x"/>
                                          </p:val>
                                        </p:tav>
                                      </p:tavLst>
                                    </p:anim>
                                    <p:anim calcmode="lin" valueType="num">
                                      <p:cBhvr>
                                        <p:cTn id="26" dur="5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anim calcmode="lin" valueType="num">
                                      <p:cBhvr>
                                        <p:cTn id="37" dur="500" fill="hold"/>
                                        <p:tgtEl>
                                          <p:spTgt spid="75"/>
                                        </p:tgtEl>
                                        <p:attrNameLst>
                                          <p:attrName>ppt_x</p:attrName>
                                        </p:attrNameLst>
                                      </p:cBhvr>
                                      <p:tavLst>
                                        <p:tav tm="0">
                                          <p:val>
                                            <p:strVal val="#ppt_x"/>
                                          </p:val>
                                        </p:tav>
                                        <p:tav tm="100000">
                                          <p:val>
                                            <p:strVal val="#ppt_x"/>
                                          </p:val>
                                        </p:tav>
                                      </p:tavLst>
                                    </p:anim>
                                    <p:anim calcmode="lin" valueType="num">
                                      <p:cBhvr>
                                        <p:cTn id="38" dur="500" fill="hold"/>
                                        <p:tgtEl>
                                          <p:spTgt spid="7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anim calcmode="lin" valueType="num">
                                      <p:cBhvr>
                                        <p:cTn id="42" dur="500" fill="hold"/>
                                        <p:tgtEl>
                                          <p:spTgt spid="81"/>
                                        </p:tgtEl>
                                        <p:attrNameLst>
                                          <p:attrName>ppt_x</p:attrName>
                                        </p:attrNameLst>
                                      </p:cBhvr>
                                      <p:tavLst>
                                        <p:tav tm="0">
                                          <p:val>
                                            <p:strVal val="#ppt_x"/>
                                          </p:val>
                                        </p:tav>
                                        <p:tav tm="100000">
                                          <p:val>
                                            <p:strVal val="#ppt_x"/>
                                          </p:val>
                                        </p:tav>
                                      </p:tavLst>
                                    </p:anim>
                                    <p:anim calcmode="lin" valueType="num">
                                      <p:cBhvr>
                                        <p:cTn id="43"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9"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13</a:t>
            </a:fld>
            <a:endParaRPr lang="zh-CN" altLang="en-US" sz="1800" dirty="0">
              <a:solidFill>
                <a:schemeClr val="bg1"/>
              </a:solidFill>
              <a:latin typeface="Roboto" pitchFamily="2" charset="0"/>
            </a:endParaRPr>
          </a:p>
        </p:txBody>
      </p:sp>
      <p:sp>
        <p:nvSpPr>
          <p:cNvPr id="69"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项目部分界面展示</a:t>
            </a:r>
            <a:endParaRPr lang="en-US" altLang="zh-CN" sz="4000" b="1" dirty="0">
              <a:latin typeface="+mj-ea"/>
              <a:ea typeface="+mj-ea"/>
            </a:endParaRPr>
          </a:p>
        </p:txBody>
      </p:sp>
      <p:grpSp>
        <p:nvGrpSpPr>
          <p:cNvPr id="70" name="组合 69"/>
          <p:cNvGrpSpPr/>
          <p:nvPr/>
        </p:nvGrpSpPr>
        <p:grpSpPr>
          <a:xfrm>
            <a:off x="-19051" y="340072"/>
            <a:ext cx="1785254" cy="675969"/>
            <a:chOff x="285749" y="263872"/>
            <a:chExt cx="1785254" cy="675969"/>
          </a:xfrm>
        </p:grpSpPr>
        <p:grpSp>
          <p:nvGrpSpPr>
            <p:cNvPr id="71" name="组合 70"/>
            <p:cNvGrpSpPr/>
            <p:nvPr/>
          </p:nvGrpSpPr>
          <p:grpSpPr>
            <a:xfrm flipH="1">
              <a:off x="285749" y="263872"/>
              <a:ext cx="1623000" cy="675969"/>
              <a:chOff x="3533690" y="533400"/>
              <a:chExt cx="1637426" cy="675969"/>
            </a:xfrm>
            <a:solidFill>
              <a:srgbClr val="EE1C39"/>
            </a:solidFill>
          </p:grpSpPr>
          <p:sp>
            <p:nvSpPr>
              <p:cNvPr id="73" name="矩形 72"/>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2"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4.1</a:t>
              </a:r>
              <a:endParaRPr lang="zh-CN" altLang="en-US" sz="3200" spc="300" dirty="0">
                <a:solidFill>
                  <a:schemeClr val="bg1"/>
                </a:solidFill>
                <a:latin typeface="Roboto" pitchFamily="2" charset="0"/>
              </a:endParaRPr>
            </a:p>
          </p:txBody>
        </p:sp>
      </p:grpSp>
      <p:pic>
        <p:nvPicPr>
          <p:cNvPr id="76" name="图片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710" y="2048932"/>
            <a:ext cx="2010587" cy="360256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83" y="2048932"/>
            <a:ext cx="2029615" cy="3602566"/>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185" y="2048932"/>
            <a:ext cx="1769019" cy="3602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文本框 5"/>
          <p:cNvSpPr txBox="1"/>
          <p:nvPr/>
        </p:nvSpPr>
        <p:spPr>
          <a:xfrm>
            <a:off x="1197933" y="1456842"/>
            <a:ext cx="1586139"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信息发布界面</a:t>
            </a:r>
            <a:endParaRPr lang="zh-CN" altLang="en-US" dirty="0">
              <a:latin typeface="黑体" panose="02010609060101010101" pitchFamily="49" charset="-122"/>
              <a:ea typeface="黑体" panose="02010609060101010101" pitchFamily="49" charset="-122"/>
            </a:endParaRPr>
          </a:p>
        </p:txBody>
      </p:sp>
      <p:sp>
        <p:nvSpPr>
          <p:cNvPr id="17" name="文本框 5"/>
          <p:cNvSpPr txBox="1"/>
          <p:nvPr/>
        </p:nvSpPr>
        <p:spPr>
          <a:xfrm>
            <a:off x="5152624" y="1426752"/>
            <a:ext cx="1586139"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个人中心界面</a:t>
            </a:r>
            <a:endParaRPr lang="zh-CN" altLang="en-US" dirty="0">
              <a:latin typeface="黑体" panose="02010609060101010101" pitchFamily="49" charset="-122"/>
              <a:ea typeface="黑体" panose="02010609060101010101" pitchFamily="49" charset="-122"/>
            </a:endParaRPr>
          </a:p>
        </p:txBody>
      </p:sp>
      <p:sp>
        <p:nvSpPr>
          <p:cNvPr id="18" name="文本框 5"/>
          <p:cNvSpPr txBox="1"/>
          <p:nvPr/>
        </p:nvSpPr>
        <p:spPr>
          <a:xfrm>
            <a:off x="9114120" y="1426752"/>
            <a:ext cx="1586139"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我的</a:t>
            </a:r>
            <a:r>
              <a:rPr lang="zh-CN" altLang="en-US" dirty="0" smtClean="0">
                <a:latin typeface="黑体" panose="02010609060101010101" pitchFamily="49" charset="-122"/>
                <a:ea typeface="黑体" panose="02010609060101010101" pitchFamily="49" charset="-122"/>
              </a:rPr>
              <a:t>发布界面</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1443844"/>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14</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模拟用户使用</a:t>
            </a:r>
            <a:endParaRPr lang="en-US" altLang="zh-CN" sz="4000" b="1" dirty="0">
              <a:latin typeface="+mj-ea"/>
              <a:ea typeface="+mj-ea"/>
            </a:endParaRPr>
          </a:p>
        </p:txBody>
      </p:sp>
      <p:grpSp>
        <p:nvGrpSpPr>
          <p:cNvPr id="69" name="组合 68"/>
          <p:cNvGrpSpPr/>
          <p:nvPr/>
        </p:nvGrpSpPr>
        <p:grpSpPr>
          <a:xfrm>
            <a:off x="-19051" y="340072"/>
            <a:ext cx="1785254" cy="675969"/>
            <a:chOff x="285749" y="263872"/>
            <a:chExt cx="1785254" cy="675969"/>
          </a:xfrm>
        </p:grpSpPr>
        <p:grpSp>
          <p:nvGrpSpPr>
            <p:cNvPr id="70" name="组合 69"/>
            <p:cNvGrpSpPr/>
            <p:nvPr/>
          </p:nvGrpSpPr>
          <p:grpSpPr>
            <a:xfrm flipH="1">
              <a:off x="285749" y="263872"/>
              <a:ext cx="1623000" cy="675969"/>
              <a:chOff x="3533690" y="533400"/>
              <a:chExt cx="1637426" cy="675969"/>
            </a:xfrm>
            <a:solidFill>
              <a:srgbClr val="EE1C39"/>
            </a:solidFill>
          </p:grpSpPr>
          <p:sp>
            <p:nvSpPr>
              <p:cNvPr id="72" name="矩形 71"/>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椭圆 72"/>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1"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4.2</a:t>
              </a:r>
              <a:endParaRPr lang="zh-CN" altLang="en-US" sz="3200" spc="300" dirty="0">
                <a:solidFill>
                  <a:schemeClr val="bg1"/>
                </a:solidFill>
                <a:latin typeface="Roboto" pitchFamily="2" charset="0"/>
              </a:endParaRPr>
            </a:p>
          </p:txBody>
        </p:sp>
      </p:grpSp>
      <p:grpSp>
        <p:nvGrpSpPr>
          <p:cNvPr id="74" name="组合 73"/>
          <p:cNvGrpSpPr/>
          <p:nvPr/>
        </p:nvGrpSpPr>
        <p:grpSpPr>
          <a:xfrm>
            <a:off x="1197965" y="1606957"/>
            <a:ext cx="4285881" cy="3798740"/>
            <a:chOff x="2386013" y="541338"/>
            <a:chExt cx="4054475" cy="3452813"/>
          </a:xfrm>
        </p:grpSpPr>
        <p:sp>
          <p:nvSpPr>
            <p:cNvPr id="75" name="Freeform 64"/>
            <p:cNvSpPr>
              <a:spLocks/>
            </p:cNvSpPr>
            <p:nvPr/>
          </p:nvSpPr>
          <p:spPr bwMode="auto">
            <a:xfrm>
              <a:off x="4275138" y="931863"/>
              <a:ext cx="720725" cy="946150"/>
            </a:xfrm>
            <a:custGeom>
              <a:avLst/>
              <a:gdLst>
                <a:gd name="T0" fmla="*/ 0 w 454"/>
                <a:gd name="T1" fmla="*/ 491 h 596"/>
                <a:gd name="T2" fmla="*/ 227 w 454"/>
                <a:gd name="T3" fmla="*/ 0 h 596"/>
                <a:gd name="T4" fmla="*/ 454 w 454"/>
                <a:gd name="T5" fmla="*/ 105 h 596"/>
                <a:gd name="T6" fmla="*/ 210 w 454"/>
                <a:gd name="T7" fmla="*/ 596 h 596"/>
                <a:gd name="T8" fmla="*/ 0 w 454"/>
                <a:gd name="T9" fmla="*/ 491 h 596"/>
              </a:gdLst>
              <a:ahLst/>
              <a:cxnLst>
                <a:cxn ang="0">
                  <a:pos x="T0" y="T1"/>
                </a:cxn>
                <a:cxn ang="0">
                  <a:pos x="T2" y="T3"/>
                </a:cxn>
                <a:cxn ang="0">
                  <a:pos x="T4" y="T5"/>
                </a:cxn>
                <a:cxn ang="0">
                  <a:pos x="T6" y="T7"/>
                </a:cxn>
                <a:cxn ang="0">
                  <a:pos x="T8" y="T9"/>
                </a:cxn>
              </a:cxnLst>
              <a:rect l="0" t="0" r="r" b="b"/>
              <a:pathLst>
                <a:path w="454" h="596">
                  <a:moveTo>
                    <a:pt x="0" y="491"/>
                  </a:moveTo>
                  <a:lnTo>
                    <a:pt x="227" y="0"/>
                  </a:lnTo>
                  <a:lnTo>
                    <a:pt x="454" y="105"/>
                  </a:lnTo>
                  <a:lnTo>
                    <a:pt x="210" y="596"/>
                  </a:lnTo>
                  <a:lnTo>
                    <a:pt x="0" y="49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5"/>
            <p:cNvSpPr>
              <a:spLocks/>
            </p:cNvSpPr>
            <p:nvPr/>
          </p:nvSpPr>
          <p:spPr bwMode="auto">
            <a:xfrm>
              <a:off x="4552950" y="1071563"/>
              <a:ext cx="415925" cy="806450"/>
            </a:xfrm>
            <a:custGeom>
              <a:avLst/>
              <a:gdLst>
                <a:gd name="T0" fmla="*/ 0 w 262"/>
                <a:gd name="T1" fmla="*/ 491 h 508"/>
                <a:gd name="T2" fmla="*/ 227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27"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6"/>
            <p:cNvSpPr>
              <a:spLocks/>
            </p:cNvSpPr>
            <p:nvPr/>
          </p:nvSpPr>
          <p:spPr bwMode="auto">
            <a:xfrm>
              <a:off x="4275138" y="931863"/>
              <a:ext cx="415925" cy="806450"/>
            </a:xfrm>
            <a:custGeom>
              <a:avLst/>
              <a:gdLst>
                <a:gd name="T0" fmla="*/ 0 w 262"/>
                <a:gd name="T1" fmla="*/ 491 h 508"/>
                <a:gd name="T2" fmla="*/ 245 w 262"/>
                <a:gd name="T3" fmla="*/ 0 h 508"/>
                <a:gd name="T4" fmla="*/ 262 w 262"/>
                <a:gd name="T5" fmla="*/ 17 h 508"/>
                <a:gd name="T6" fmla="*/ 35 w 262"/>
                <a:gd name="T7" fmla="*/ 508 h 508"/>
                <a:gd name="T8" fmla="*/ 0 w 262"/>
                <a:gd name="T9" fmla="*/ 491 h 508"/>
              </a:gdLst>
              <a:ahLst/>
              <a:cxnLst>
                <a:cxn ang="0">
                  <a:pos x="T0" y="T1"/>
                </a:cxn>
                <a:cxn ang="0">
                  <a:pos x="T2" y="T3"/>
                </a:cxn>
                <a:cxn ang="0">
                  <a:pos x="T4" y="T5"/>
                </a:cxn>
                <a:cxn ang="0">
                  <a:pos x="T6" y="T7"/>
                </a:cxn>
                <a:cxn ang="0">
                  <a:pos x="T8" y="T9"/>
                </a:cxn>
              </a:cxnLst>
              <a:rect l="0" t="0" r="r" b="b"/>
              <a:pathLst>
                <a:path w="262" h="508">
                  <a:moveTo>
                    <a:pt x="0" y="491"/>
                  </a:moveTo>
                  <a:lnTo>
                    <a:pt x="245" y="0"/>
                  </a:lnTo>
                  <a:lnTo>
                    <a:pt x="262" y="17"/>
                  </a:lnTo>
                  <a:lnTo>
                    <a:pt x="35" y="508"/>
                  </a:lnTo>
                  <a:lnTo>
                    <a:pt x="0" y="49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
            <p:cNvSpPr>
              <a:spLocks/>
            </p:cNvSpPr>
            <p:nvPr/>
          </p:nvSpPr>
          <p:spPr bwMode="auto">
            <a:xfrm>
              <a:off x="4497388" y="1265238"/>
              <a:ext cx="276225" cy="279400"/>
            </a:xfrm>
            <a:custGeom>
              <a:avLst/>
              <a:gdLst>
                <a:gd name="T0" fmla="*/ 3 w 10"/>
                <a:gd name="T1" fmla="*/ 9 h 10"/>
                <a:gd name="T2" fmla="*/ 1 w 10"/>
                <a:gd name="T3" fmla="*/ 3 h 10"/>
                <a:gd name="T4" fmla="*/ 6 w 10"/>
                <a:gd name="T5" fmla="*/ 1 h 10"/>
                <a:gd name="T6" fmla="*/ 8 w 10"/>
                <a:gd name="T7" fmla="*/ 7 h 10"/>
                <a:gd name="T8" fmla="*/ 3 w 10"/>
                <a:gd name="T9" fmla="*/ 9 h 10"/>
              </a:gdLst>
              <a:ahLst/>
              <a:cxnLst>
                <a:cxn ang="0">
                  <a:pos x="T0" y="T1"/>
                </a:cxn>
                <a:cxn ang="0">
                  <a:pos x="T2" y="T3"/>
                </a:cxn>
                <a:cxn ang="0">
                  <a:pos x="T4" y="T5"/>
                </a:cxn>
                <a:cxn ang="0">
                  <a:pos x="T6" y="T7"/>
                </a:cxn>
                <a:cxn ang="0">
                  <a:pos x="T8" y="T9"/>
                </a:cxn>
              </a:cxnLst>
              <a:rect l="0" t="0" r="r" b="b"/>
              <a:pathLst>
                <a:path w="10" h="10">
                  <a:moveTo>
                    <a:pt x="3" y="9"/>
                  </a:moveTo>
                  <a:cubicBezTo>
                    <a:pt x="1" y="8"/>
                    <a:pt x="0" y="5"/>
                    <a:pt x="1" y="3"/>
                  </a:cubicBezTo>
                  <a:cubicBezTo>
                    <a:pt x="2" y="1"/>
                    <a:pt x="4" y="0"/>
                    <a:pt x="6" y="1"/>
                  </a:cubicBezTo>
                  <a:cubicBezTo>
                    <a:pt x="9" y="2"/>
                    <a:pt x="10" y="5"/>
                    <a:pt x="8" y="7"/>
                  </a:cubicBezTo>
                  <a:cubicBezTo>
                    <a:pt x="7" y="9"/>
                    <a:pt x="5" y="10"/>
                    <a:pt x="3"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
            <p:cNvSpPr>
              <a:spLocks/>
            </p:cNvSpPr>
            <p:nvPr/>
          </p:nvSpPr>
          <p:spPr bwMode="auto">
            <a:xfrm>
              <a:off x="4497388" y="1265238"/>
              <a:ext cx="249237" cy="250825"/>
            </a:xfrm>
            <a:custGeom>
              <a:avLst/>
              <a:gdLst>
                <a:gd name="T0" fmla="*/ 3 w 9"/>
                <a:gd name="T1" fmla="*/ 9 h 9"/>
                <a:gd name="T2" fmla="*/ 1 w 9"/>
                <a:gd name="T3" fmla="*/ 3 h 9"/>
                <a:gd name="T4" fmla="*/ 6 w 9"/>
                <a:gd name="T5" fmla="*/ 1 h 9"/>
                <a:gd name="T6" fmla="*/ 8 w 9"/>
                <a:gd name="T7" fmla="*/ 7 h 9"/>
                <a:gd name="T8" fmla="*/ 3 w 9"/>
                <a:gd name="T9" fmla="*/ 9 h 9"/>
              </a:gdLst>
              <a:ahLst/>
              <a:cxnLst>
                <a:cxn ang="0">
                  <a:pos x="T0" y="T1"/>
                </a:cxn>
                <a:cxn ang="0">
                  <a:pos x="T2" y="T3"/>
                </a:cxn>
                <a:cxn ang="0">
                  <a:pos x="T4" y="T5"/>
                </a:cxn>
                <a:cxn ang="0">
                  <a:pos x="T6" y="T7"/>
                </a:cxn>
                <a:cxn ang="0">
                  <a:pos x="T8" y="T9"/>
                </a:cxn>
              </a:cxnLst>
              <a:rect l="0" t="0" r="r" b="b"/>
              <a:pathLst>
                <a:path w="9" h="9">
                  <a:moveTo>
                    <a:pt x="3" y="9"/>
                  </a:moveTo>
                  <a:cubicBezTo>
                    <a:pt x="1" y="8"/>
                    <a:pt x="0" y="5"/>
                    <a:pt x="1" y="3"/>
                  </a:cubicBezTo>
                  <a:cubicBezTo>
                    <a:pt x="2" y="1"/>
                    <a:pt x="4" y="0"/>
                    <a:pt x="6" y="1"/>
                  </a:cubicBezTo>
                  <a:cubicBezTo>
                    <a:pt x="8" y="2"/>
                    <a:pt x="9" y="5"/>
                    <a:pt x="8" y="7"/>
                  </a:cubicBezTo>
                  <a:cubicBezTo>
                    <a:pt x="7" y="9"/>
                    <a:pt x="5" y="9"/>
                    <a:pt x="3"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9"/>
            <p:cNvSpPr>
              <a:spLocks/>
            </p:cNvSpPr>
            <p:nvPr/>
          </p:nvSpPr>
          <p:spPr bwMode="auto">
            <a:xfrm>
              <a:off x="4691063" y="1071563"/>
              <a:ext cx="138112" cy="111125"/>
            </a:xfrm>
            <a:custGeom>
              <a:avLst/>
              <a:gdLst>
                <a:gd name="T0" fmla="*/ 1 w 5"/>
                <a:gd name="T1" fmla="*/ 4 h 4"/>
                <a:gd name="T2" fmla="*/ 0 w 5"/>
                <a:gd name="T3" fmla="*/ 1 h 4"/>
                <a:gd name="T4" fmla="*/ 3 w 5"/>
                <a:gd name="T5" fmla="*/ 0 h 4"/>
                <a:gd name="T6" fmla="*/ 4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0" y="3"/>
                    <a:pt x="0" y="2"/>
                    <a:pt x="0" y="1"/>
                  </a:cubicBezTo>
                  <a:cubicBezTo>
                    <a:pt x="1" y="0"/>
                    <a:pt x="2" y="0"/>
                    <a:pt x="3" y="0"/>
                  </a:cubicBezTo>
                  <a:cubicBezTo>
                    <a:pt x="4" y="1"/>
                    <a:pt x="5" y="2"/>
                    <a:pt x="4" y="3"/>
                  </a:cubicBezTo>
                  <a:cubicBezTo>
                    <a:pt x="4" y="4"/>
                    <a:pt x="2" y="4"/>
                    <a:pt x="1"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0"/>
            <p:cNvSpPr>
              <a:spLocks/>
            </p:cNvSpPr>
            <p:nvPr/>
          </p:nvSpPr>
          <p:spPr bwMode="auto">
            <a:xfrm>
              <a:off x="4441825" y="1600201"/>
              <a:ext cx="111125" cy="138113"/>
            </a:xfrm>
            <a:custGeom>
              <a:avLst/>
              <a:gdLst>
                <a:gd name="T0" fmla="*/ 1 w 4"/>
                <a:gd name="T1" fmla="*/ 5 h 5"/>
                <a:gd name="T2" fmla="*/ 0 w 4"/>
                <a:gd name="T3" fmla="*/ 2 h 5"/>
                <a:gd name="T4" fmla="*/ 3 w 4"/>
                <a:gd name="T5" fmla="*/ 1 h 5"/>
                <a:gd name="T6" fmla="*/ 4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0" y="4"/>
                    <a:pt x="0" y="3"/>
                    <a:pt x="0" y="2"/>
                  </a:cubicBezTo>
                  <a:cubicBezTo>
                    <a:pt x="1" y="1"/>
                    <a:pt x="2" y="0"/>
                    <a:pt x="3" y="1"/>
                  </a:cubicBezTo>
                  <a:cubicBezTo>
                    <a:pt x="4" y="1"/>
                    <a:pt x="4" y="3"/>
                    <a:pt x="4" y="4"/>
                  </a:cubicBezTo>
                  <a:cubicBezTo>
                    <a:pt x="3" y="5"/>
                    <a:pt x="2" y="5"/>
                    <a:pt x="1"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1"/>
            <p:cNvSpPr>
              <a:spLocks noEditPoints="1"/>
            </p:cNvSpPr>
            <p:nvPr/>
          </p:nvSpPr>
          <p:spPr bwMode="auto">
            <a:xfrm>
              <a:off x="4524375" y="1320801"/>
              <a:ext cx="195262" cy="139700"/>
            </a:xfrm>
            <a:custGeom>
              <a:avLst/>
              <a:gdLst>
                <a:gd name="T0" fmla="*/ 1 w 7"/>
                <a:gd name="T1" fmla="*/ 1 h 5"/>
                <a:gd name="T2" fmla="*/ 1 w 7"/>
                <a:gd name="T3" fmla="*/ 1 h 5"/>
                <a:gd name="T4" fmla="*/ 2 w 7"/>
                <a:gd name="T5" fmla="*/ 1 h 5"/>
                <a:gd name="T6" fmla="*/ 3 w 7"/>
                <a:gd name="T7" fmla="*/ 1 h 5"/>
                <a:gd name="T8" fmla="*/ 4 w 7"/>
                <a:gd name="T9" fmla="*/ 1 h 5"/>
                <a:gd name="T10" fmla="*/ 3 w 7"/>
                <a:gd name="T11" fmla="*/ 2 h 5"/>
                <a:gd name="T12" fmla="*/ 3 w 7"/>
                <a:gd name="T13" fmla="*/ 2 h 5"/>
                <a:gd name="T14" fmla="*/ 2 w 7"/>
                <a:gd name="T15" fmla="*/ 2 h 5"/>
                <a:gd name="T16" fmla="*/ 3 w 7"/>
                <a:gd name="T17" fmla="*/ 2 h 5"/>
                <a:gd name="T18" fmla="*/ 4 w 7"/>
                <a:gd name="T19" fmla="*/ 2 h 5"/>
                <a:gd name="T20" fmla="*/ 5 w 7"/>
                <a:gd name="T21" fmla="*/ 1 h 5"/>
                <a:gd name="T22" fmla="*/ 5 w 7"/>
                <a:gd name="T23" fmla="*/ 2 h 5"/>
                <a:gd name="T24" fmla="*/ 6 w 7"/>
                <a:gd name="T25" fmla="*/ 3 h 5"/>
                <a:gd name="T26" fmla="*/ 6 w 7"/>
                <a:gd name="T27" fmla="*/ 4 h 5"/>
                <a:gd name="T28" fmla="*/ 7 w 7"/>
                <a:gd name="T29" fmla="*/ 4 h 5"/>
                <a:gd name="T30" fmla="*/ 6 w 7"/>
                <a:gd name="T31" fmla="*/ 5 h 5"/>
                <a:gd name="T32" fmla="*/ 6 w 7"/>
                <a:gd name="T33" fmla="*/ 5 h 5"/>
                <a:gd name="T34" fmla="*/ 5 w 7"/>
                <a:gd name="T35" fmla="*/ 5 h 5"/>
                <a:gd name="T36" fmla="*/ 4 w 7"/>
                <a:gd name="T37" fmla="*/ 5 h 5"/>
                <a:gd name="T38" fmla="*/ 4 w 7"/>
                <a:gd name="T39" fmla="*/ 5 h 5"/>
                <a:gd name="T40" fmla="*/ 4 w 7"/>
                <a:gd name="T41" fmla="*/ 4 h 5"/>
                <a:gd name="T42" fmla="*/ 4 w 7"/>
                <a:gd name="T43" fmla="*/ 4 h 5"/>
                <a:gd name="T44" fmla="*/ 5 w 7"/>
                <a:gd name="T45" fmla="*/ 4 h 5"/>
                <a:gd name="T46" fmla="*/ 4 w 7"/>
                <a:gd name="T47" fmla="*/ 4 h 5"/>
                <a:gd name="T48" fmla="*/ 3 w 7"/>
                <a:gd name="T49" fmla="*/ 4 h 5"/>
                <a:gd name="T50" fmla="*/ 2 w 7"/>
                <a:gd name="T51" fmla="*/ 4 h 5"/>
                <a:gd name="T52" fmla="*/ 1 w 7"/>
                <a:gd name="T53" fmla="*/ 2 h 5"/>
                <a:gd name="T54" fmla="*/ 0 w 7"/>
                <a:gd name="T55" fmla="*/ 2 h 5"/>
                <a:gd name="T56" fmla="*/ 1 w 7"/>
                <a:gd name="T57" fmla="*/ 1 h 5"/>
                <a:gd name="T58" fmla="*/ 5 w 7"/>
                <a:gd name="T59" fmla="*/ 3 h 5"/>
                <a:gd name="T60" fmla="*/ 5 w 7"/>
                <a:gd name="T61" fmla="*/ 3 h 5"/>
                <a:gd name="T62" fmla="*/ 4 w 7"/>
                <a:gd name="T63" fmla="*/ 3 h 5"/>
                <a:gd name="T64" fmla="*/ 5 w 7"/>
                <a:gd name="T65" fmla="*/ 3 h 5"/>
                <a:gd name="T66" fmla="*/ 2 w 7"/>
                <a:gd name="T67" fmla="*/ 3 h 5"/>
                <a:gd name="T68" fmla="*/ 2 w 7"/>
                <a:gd name="T69" fmla="*/ 3 h 5"/>
                <a:gd name="T70" fmla="*/ 2 w 7"/>
                <a:gd name="T71" fmla="*/ 3 h 5"/>
                <a:gd name="T72" fmla="*/ 3 w 7"/>
                <a:gd name="T73" fmla="*/ 3 h 5"/>
                <a:gd name="T74" fmla="*/ 3 w 7"/>
                <a:gd name="T75" fmla="*/ 3 h 5"/>
                <a:gd name="T76" fmla="*/ 2 w 7"/>
                <a:gd name="T7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1" y="1"/>
                  </a:moveTo>
                  <a:cubicBezTo>
                    <a:pt x="1" y="1"/>
                    <a:pt x="1" y="1"/>
                    <a:pt x="1" y="1"/>
                  </a:cubicBezTo>
                  <a:cubicBezTo>
                    <a:pt x="1" y="1"/>
                    <a:pt x="2" y="1"/>
                    <a:pt x="2" y="1"/>
                  </a:cubicBezTo>
                  <a:cubicBezTo>
                    <a:pt x="3" y="0"/>
                    <a:pt x="3" y="0"/>
                    <a:pt x="3" y="1"/>
                  </a:cubicBezTo>
                  <a:cubicBezTo>
                    <a:pt x="4" y="1"/>
                    <a:pt x="4" y="1"/>
                    <a:pt x="4" y="1"/>
                  </a:cubicBezTo>
                  <a:cubicBezTo>
                    <a:pt x="3" y="2"/>
                    <a:pt x="3" y="2"/>
                    <a:pt x="3" y="2"/>
                  </a:cubicBezTo>
                  <a:cubicBezTo>
                    <a:pt x="3" y="2"/>
                    <a:pt x="3" y="2"/>
                    <a:pt x="3" y="2"/>
                  </a:cubicBezTo>
                  <a:cubicBezTo>
                    <a:pt x="3" y="1"/>
                    <a:pt x="2" y="2"/>
                    <a:pt x="2" y="2"/>
                  </a:cubicBezTo>
                  <a:cubicBezTo>
                    <a:pt x="3" y="2"/>
                    <a:pt x="3" y="2"/>
                    <a:pt x="3" y="2"/>
                  </a:cubicBezTo>
                  <a:cubicBezTo>
                    <a:pt x="4" y="2"/>
                    <a:pt x="4" y="2"/>
                    <a:pt x="4" y="2"/>
                  </a:cubicBezTo>
                  <a:cubicBezTo>
                    <a:pt x="5" y="2"/>
                    <a:pt x="5" y="1"/>
                    <a:pt x="5" y="1"/>
                  </a:cubicBezTo>
                  <a:cubicBezTo>
                    <a:pt x="5" y="1"/>
                    <a:pt x="5" y="2"/>
                    <a:pt x="5" y="2"/>
                  </a:cubicBezTo>
                  <a:cubicBezTo>
                    <a:pt x="6" y="2"/>
                    <a:pt x="6" y="2"/>
                    <a:pt x="6" y="3"/>
                  </a:cubicBezTo>
                  <a:cubicBezTo>
                    <a:pt x="6" y="3"/>
                    <a:pt x="6" y="3"/>
                    <a:pt x="6" y="4"/>
                  </a:cubicBezTo>
                  <a:cubicBezTo>
                    <a:pt x="7" y="4"/>
                    <a:pt x="7" y="4"/>
                    <a:pt x="7" y="4"/>
                  </a:cubicBezTo>
                  <a:cubicBezTo>
                    <a:pt x="6" y="5"/>
                    <a:pt x="6" y="5"/>
                    <a:pt x="6" y="5"/>
                  </a:cubicBezTo>
                  <a:cubicBezTo>
                    <a:pt x="6" y="5"/>
                    <a:pt x="6" y="5"/>
                    <a:pt x="6" y="5"/>
                  </a:cubicBezTo>
                  <a:cubicBezTo>
                    <a:pt x="6" y="5"/>
                    <a:pt x="5" y="5"/>
                    <a:pt x="5" y="5"/>
                  </a:cubicBezTo>
                  <a:cubicBezTo>
                    <a:pt x="5" y="5"/>
                    <a:pt x="4" y="5"/>
                    <a:pt x="4" y="5"/>
                  </a:cubicBezTo>
                  <a:cubicBezTo>
                    <a:pt x="4" y="5"/>
                    <a:pt x="4" y="5"/>
                    <a:pt x="4" y="5"/>
                  </a:cubicBezTo>
                  <a:cubicBezTo>
                    <a:pt x="4" y="4"/>
                    <a:pt x="4" y="4"/>
                    <a:pt x="4" y="4"/>
                  </a:cubicBezTo>
                  <a:cubicBezTo>
                    <a:pt x="4" y="4"/>
                    <a:pt x="4" y="4"/>
                    <a:pt x="4" y="4"/>
                  </a:cubicBezTo>
                  <a:cubicBezTo>
                    <a:pt x="4" y="4"/>
                    <a:pt x="5" y="4"/>
                    <a:pt x="5" y="4"/>
                  </a:cubicBezTo>
                  <a:cubicBezTo>
                    <a:pt x="4" y="4"/>
                    <a:pt x="4" y="4"/>
                    <a:pt x="4" y="4"/>
                  </a:cubicBezTo>
                  <a:cubicBezTo>
                    <a:pt x="3" y="4"/>
                    <a:pt x="3" y="4"/>
                    <a:pt x="3" y="4"/>
                  </a:cubicBezTo>
                  <a:cubicBezTo>
                    <a:pt x="2" y="4"/>
                    <a:pt x="2" y="4"/>
                    <a:pt x="2" y="4"/>
                  </a:cubicBezTo>
                  <a:cubicBezTo>
                    <a:pt x="1" y="4"/>
                    <a:pt x="1" y="3"/>
                    <a:pt x="1" y="2"/>
                  </a:cubicBezTo>
                  <a:cubicBezTo>
                    <a:pt x="0" y="2"/>
                    <a:pt x="0" y="2"/>
                    <a:pt x="0" y="2"/>
                  </a:cubicBezTo>
                  <a:lnTo>
                    <a:pt x="1" y="1"/>
                  </a:lnTo>
                  <a:close/>
                  <a:moveTo>
                    <a:pt x="5" y="3"/>
                  </a:moveTo>
                  <a:cubicBezTo>
                    <a:pt x="5" y="3"/>
                    <a:pt x="5" y="3"/>
                    <a:pt x="5" y="3"/>
                  </a:cubicBezTo>
                  <a:cubicBezTo>
                    <a:pt x="5" y="3"/>
                    <a:pt x="5" y="2"/>
                    <a:pt x="4" y="3"/>
                  </a:cubicBezTo>
                  <a:lnTo>
                    <a:pt x="5" y="3"/>
                  </a:lnTo>
                  <a:close/>
                  <a:moveTo>
                    <a:pt x="2" y="3"/>
                  </a:moveTo>
                  <a:cubicBezTo>
                    <a:pt x="2" y="3"/>
                    <a:pt x="2" y="3"/>
                    <a:pt x="2" y="3"/>
                  </a:cubicBezTo>
                  <a:cubicBezTo>
                    <a:pt x="2" y="3"/>
                    <a:pt x="2" y="3"/>
                    <a:pt x="2" y="3"/>
                  </a:cubicBezTo>
                  <a:cubicBezTo>
                    <a:pt x="2" y="3"/>
                    <a:pt x="2" y="3"/>
                    <a:pt x="3" y="3"/>
                  </a:cubicBezTo>
                  <a:cubicBezTo>
                    <a:pt x="3" y="3"/>
                    <a:pt x="3" y="3"/>
                    <a:pt x="3"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2"/>
            <p:cNvSpPr>
              <a:spLocks/>
            </p:cNvSpPr>
            <p:nvPr/>
          </p:nvSpPr>
          <p:spPr bwMode="auto">
            <a:xfrm>
              <a:off x="4441825" y="1127126"/>
              <a:ext cx="471487" cy="555625"/>
            </a:xfrm>
            <a:custGeom>
              <a:avLst/>
              <a:gdLst>
                <a:gd name="T0" fmla="*/ 16 w 17"/>
                <a:gd name="T1" fmla="*/ 4 h 20"/>
                <a:gd name="T2" fmla="*/ 17 w 17"/>
                <a:gd name="T3" fmla="*/ 5 h 20"/>
                <a:gd name="T4" fmla="*/ 9 w 17"/>
                <a:gd name="T5" fmla="*/ 19 h 20"/>
                <a:gd name="T6" fmla="*/ 8 w 17"/>
                <a:gd name="T7" fmla="*/ 20 h 20"/>
                <a:gd name="T8" fmla="*/ 0 w 17"/>
                <a:gd name="T9" fmla="*/ 16 h 20"/>
                <a:gd name="T10" fmla="*/ 0 w 17"/>
                <a:gd name="T11" fmla="*/ 14 h 20"/>
                <a:gd name="T12" fmla="*/ 7 w 17"/>
                <a:gd name="T13" fmla="*/ 0 h 20"/>
                <a:gd name="T14" fmla="*/ 9 w 17"/>
                <a:gd name="T15" fmla="*/ 0 h 20"/>
                <a:gd name="T16" fmla="*/ 16 w 17"/>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6" y="4"/>
                  </a:moveTo>
                  <a:cubicBezTo>
                    <a:pt x="17" y="4"/>
                    <a:pt x="17" y="5"/>
                    <a:pt x="17" y="5"/>
                  </a:cubicBezTo>
                  <a:cubicBezTo>
                    <a:pt x="9" y="19"/>
                    <a:pt x="9" y="19"/>
                    <a:pt x="9" y="19"/>
                  </a:cubicBezTo>
                  <a:cubicBezTo>
                    <a:pt x="9" y="20"/>
                    <a:pt x="8" y="20"/>
                    <a:pt x="8" y="20"/>
                  </a:cubicBezTo>
                  <a:cubicBezTo>
                    <a:pt x="0" y="16"/>
                    <a:pt x="0" y="16"/>
                    <a:pt x="0" y="16"/>
                  </a:cubicBezTo>
                  <a:cubicBezTo>
                    <a:pt x="0" y="15"/>
                    <a:pt x="0" y="15"/>
                    <a:pt x="0" y="14"/>
                  </a:cubicBezTo>
                  <a:cubicBezTo>
                    <a:pt x="7" y="0"/>
                    <a:pt x="7" y="0"/>
                    <a:pt x="7" y="0"/>
                  </a:cubicBezTo>
                  <a:cubicBezTo>
                    <a:pt x="7" y="0"/>
                    <a:pt x="8" y="0"/>
                    <a:pt x="9" y="0"/>
                  </a:cubicBezTo>
                  <a:lnTo>
                    <a:pt x="16" y="4"/>
                  </a:lnTo>
                  <a:close/>
                </a:path>
              </a:pathLst>
            </a:custGeom>
            <a:solidFill>
              <a:srgbClr val="201B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3"/>
            <p:cNvSpPr>
              <a:spLocks/>
            </p:cNvSpPr>
            <p:nvPr/>
          </p:nvSpPr>
          <p:spPr bwMode="auto">
            <a:xfrm>
              <a:off x="4579938" y="1154113"/>
              <a:ext cx="166687" cy="222250"/>
            </a:xfrm>
            <a:custGeom>
              <a:avLst/>
              <a:gdLst>
                <a:gd name="T0" fmla="*/ 105 w 105"/>
                <a:gd name="T1" fmla="*/ 18 h 140"/>
                <a:gd name="T2" fmla="*/ 53 w 105"/>
                <a:gd name="T3" fmla="*/ 140 h 140"/>
                <a:gd name="T4" fmla="*/ 0 w 105"/>
                <a:gd name="T5" fmla="*/ 123 h 140"/>
                <a:gd name="T6" fmla="*/ 53 w 105"/>
                <a:gd name="T7" fmla="*/ 0 h 140"/>
                <a:gd name="T8" fmla="*/ 105 w 105"/>
                <a:gd name="T9" fmla="*/ 18 h 140"/>
              </a:gdLst>
              <a:ahLst/>
              <a:cxnLst>
                <a:cxn ang="0">
                  <a:pos x="T0" y="T1"/>
                </a:cxn>
                <a:cxn ang="0">
                  <a:pos x="T2" y="T3"/>
                </a:cxn>
                <a:cxn ang="0">
                  <a:pos x="T4" y="T5"/>
                </a:cxn>
                <a:cxn ang="0">
                  <a:pos x="T6" y="T7"/>
                </a:cxn>
                <a:cxn ang="0">
                  <a:pos x="T8" y="T9"/>
                </a:cxn>
              </a:cxnLst>
              <a:rect l="0" t="0" r="r" b="b"/>
              <a:pathLst>
                <a:path w="105" h="140">
                  <a:moveTo>
                    <a:pt x="105" y="18"/>
                  </a:moveTo>
                  <a:lnTo>
                    <a:pt x="53" y="140"/>
                  </a:lnTo>
                  <a:lnTo>
                    <a:pt x="0" y="123"/>
                  </a:lnTo>
                  <a:lnTo>
                    <a:pt x="53" y="0"/>
                  </a:lnTo>
                  <a:lnTo>
                    <a:pt x="105" y="18"/>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4"/>
            <p:cNvSpPr>
              <a:spLocks/>
            </p:cNvSpPr>
            <p:nvPr/>
          </p:nvSpPr>
          <p:spPr bwMode="auto">
            <a:xfrm>
              <a:off x="4746625" y="1238251"/>
              <a:ext cx="111125" cy="138113"/>
            </a:xfrm>
            <a:custGeom>
              <a:avLst/>
              <a:gdLst>
                <a:gd name="T0" fmla="*/ 70 w 70"/>
                <a:gd name="T1" fmla="*/ 17 h 87"/>
                <a:gd name="T2" fmla="*/ 35 w 70"/>
                <a:gd name="T3" fmla="*/ 87 h 87"/>
                <a:gd name="T4" fmla="*/ 0 w 70"/>
                <a:gd name="T5" fmla="*/ 70 h 87"/>
                <a:gd name="T6" fmla="*/ 35 w 70"/>
                <a:gd name="T7" fmla="*/ 0 h 87"/>
                <a:gd name="T8" fmla="*/ 70 w 70"/>
                <a:gd name="T9" fmla="*/ 17 h 87"/>
              </a:gdLst>
              <a:ahLst/>
              <a:cxnLst>
                <a:cxn ang="0">
                  <a:pos x="T0" y="T1"/>
                </a:cxn>
                <a:cxn ang="0">
                  <a:pos x="T2" y="T3"/>
                </a:cxn>
                <a:cxn ang="0">
                  <a:pos x="T4" y="T5"/>
                </a:cxn>
                <a:cxn ang="0">
                  <a:pos x="T6" y="T7"/>
                </a:cxn>
                <a:cxn ang="0">
                  <a:pos x="T8" y="T9"/>
                </a:cxn>
              </a:cxnLst>
              <a:rect l="0" t="0" r="r" b="b"/>
              <a:pathLst>
                <a:path w="70" h="87">
                  <a:moveTo>
                    <a:pt x="70" y="17"/>
                  </a:moveTo>
                  <a:lnTo>
                    <a:pt x="35" y="87"/>
                  </a:lnTo>
                  <a:lnTo>
                    <a:pt x="0" y="70"/>
                  </a:lnTo>
                  <a:lnTo>
                    <a:pt x="35" y="0"/>
                  </a:lnTo>
                  <a:lnTo>
                    <a:pt x="70" y="17"/>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5"/>
            <p:cNvSpPr>
              <a:spLocks/>
            </p:cNvSpPr>
            <p:nvPr/>
          </p:nvSpPr>
          <p:spPr bwMode="auto">
            <a:xfrm>
              <a:off x="4552950" y="1209676"/>
              <a:ext cx="220662" cy="390525"/>
            </a:xfrm>
            <a:custGeom>
              <a:avLst/>
              <a:gdLst>
                <a:gd name="T0" fmla="*/ 139 w 139"/>
                <a:gd name="T1" fmla="*/ 0 h 246"/>
                <a:gd name="T2" fmla="*/ 17 w 139"/>
                <a:gd name="T3" fmla="*/ 246 h 246"/>
                <a:gd name="T4" fmla="*/ 0 w 139"/>
                <a:gd name="T5" fmla="*/ 246 h 246"/>
                <a:gd name="T6" fmla="*/ 139 w 139"/>
                <a:gd name="T7" fmla="*/ 0 h 246"/>
                <a:gd name="T8" fmla="*/ 139 w 139"/>
                <a:gd name="T9" fmla="*/ 0 h 246"/>
              </a:gdLst>
              <a:ahLst/>
              <a:cxnLst>
                <a:cxn ang="0">
                  <a:pos x="T0" y="T1"/>
                </a:cxn>
                <a:cxn ang="0">
                  <a:pos x="T2" y="T3"/>
                </a:cxn>
                <a:cxn ang="0">
                  <a:pos x="T4" y="T5"/>
                </a:cxn>
                <a:cxn ang="0">
                  <a:pos x="T6" y="T7"/>
                </a:cxn>
                <a:cxn ang="0">
                  <a:pos x="T8" y="T9"/>
                </a:cxn>
              </a:cxnLst>
              <a:rect l="0" t="0" r="r" b="b"/>
              <a:pathLst>
                <a:path w="139" h="246">
                  <a:moveTo>
                    <a:pt x="139" y="0"/>
                  </a:moveTo>
                  <a:lnTo>
                    <a:pt x="17" y="246"/>
                  </a:lnTo>
                  <a:lnTo>
                    <a:pt x="0" y="246"/>
                  </a:lnTo>
                  <a:lnTo>
                    <a:pt x="139" y="0"/>
                  </a:ln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76"/>
            <p:cNvSpPr>
              <a:spLocks/>
            </p:cNvSpPr>
            <p:nvPr/>
          </p:nvSpPr>
          <p:spPr bwMode="auto">
            <a:xfrm>
              <a:off x="4635500" y="1571626"/>
              <a:ext cx="55562" cy="55563"/>
            </a:xfrm>
            <a:custGeom>
              <a:avLst/>
              <a:gdLst>
                <a:gd name="T0" fmla="*/ 35 w 35"/>
                <a:gd name="T1" fmla="*/ 0 h 35"/>
                <a:gd name="T2" fmla="*/ 18 w 35"/>
                <a:gd name="T3" fmla="*/ 35 h 35"/>
                <a:gd name="T4" fmla="*/ 0 w 35"/>
                <a:gd name="T5" fmla="*/ 35 h 35"/>
                <a:gd name="T6" fmla="*/ 18 w 35"/>
                <a:gd name="T7" fmla="*/ 0 h 35"/>
                <a:gd name="T8" fmla="*/ 35 w 35"/>
                <a:gd name="T9" fmla="*/ 0 h 35"/>
              </a:gdLst>
              <a:ahLst/>
              <a:cxnLst>
                <a:cxn ang="0">
                  <a:pos x="T0" y="T1"/>
                </a:cxn>
                <a:cxn ang="0">
                  <a:pos x="T2" y="T3"/>
                </a:cxn>
                <a:cxn ang="0">
                  <a:pos x="T4" y="T5"/>
                </a:cxn>
                <a:cxn ang="0">
                  <a:pos x="T6" y="T7"/>
                </a:cxn>
                <a:cxn ang="0">
                  <a:pos x="T8" y="T9"/>
                </a:cxn>
              </a:cxnLst>
              <a:rect l="0" t="0" r="r" b="b"/>
              <a:pathLst>
                <a:path w="35" h="35">
                  <a:moveTo>
                    <a:pt x="35" y="0"/>
                  </a:moveTo>
                  <a:lnTo>
                    <a:pt x="18" y="35"/>
                  </a:lnTo>
                  <a:lnTo>
                    <a:pt x="0" y="35"/>
                  </a:lnTo>
                  <a:lnTo>
                    <a:pt x="18" y="0"/>
                  </a:lnTo>
                  <a:lnTo>
                    <a:pt x="35"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7"/>
            <p:cNvSpPr>
              <a:spLocks/>
            </p:cNvSpPr>
            <p:nvPr/>
          </p:nvSpPr>
          <p:spPr bwMode="auto">
            <a:xfrm>
              <a:off x="4719638" y="1404938"/>
              <a:ext cx="53975" cy="55563"/>
            </a:xfrm>
            <a:custGeom>
              <a:avLst/>
              <a:gdLst>
                <a:gd name="T0" fmla="*/ 34 w 34"/>
                <a:gd name="T1" fmla="*/ 0 h 35"/>
                <a:gd name="T2" fmla="*/ 17 w 34"/>
                <a:gd name="T3" fmla="*/ 35 h 35"/>
                <a:gd name="T4" fmla="*/ 0 w 34"/>
                <a:gd name="T5" fmla="*/ 35 h 35"/>
                <a:gd name="T6" fmla="*/ 17 w 34"/>
                <a:gd name="T7" fmla="*/ 0 h 35"/>
                <a:gd name="T8" fmla="*/ 34 w 34"/>
                <a:gd name="T9" fmla="*/ 0 h 35"/>
              </a:gdLst>
              <a:ahLst/>
              <a:cxnLst>
                <a:cxn ang="0">
                  <a:pos x="T0" y="T1"/>
                </a:cxn>
                <a:cxn ang="0">
                  <a:pos x="T2" y="T3"/>
                </a:cxn>
                <a:cxn ang="0">
                  <a:pos x="T4" y="T5"/>
                </a:cxn>
                <a:cxn ang="0">
                  <a:pos x="T6" y="T7"/>
                </a:cxn>
                <a:cxn ang="0">
                  <a:pos x="T8" y="T9"/>
                </a:cxn>
              </a:cxnLst>
              <a:rect l="0" t="0" r="r" b="b"/>
              <a:pathLst>
                <a:path w="34" h="35">
                  <a:moveTo>
                    <a:pt x="34" y="0"/>
                  </a:moveTo>
                  <a:lnTo>
                    <a:pt x="17" y="35"/>
                  </a:lnTo>
                  <a:lnTo>
                    <a:pt x="0" y="35"/>
                  </a:lnTo>
                  <a:lnTo>
                    <a:pt x="17" y="0"/>
                  </a:lnTo>
                  <a:lnTo>
                    <a:pt x="34" y="0"/>
                  </a:lnTo>
                  <a:close/>
                </a:path>
              </a:pathLst>
            </a:custGeom>
            <a:solidFill>
              <a:srgbClr val="1E9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8"/>
            <p:cNvSpPr>
              <a:spLocks/>
            </p:cNvSpPr>
            <p:nvPr/>
          </p:nvSpPr>
          <p:spPr bwMode="auto">
            <a:xfrm>
              <a:off x="4773613" y="1238251"/>
              <a:ext cx="84137" cy="138113"/>
            </a:xfrm>
            <a:custGeom>
              <a:avLst/>
              <a:gdLst>
                <a:gd name="T0" fmla="*/ 53 w 53"/>
                <a:gd name="T1" fmla="*/ 17 h 87"/>
                <a:gd name="T2" fmla="*/ 18 w 53"/>
                <a:gd name="T3" fmla="*/ 87 h 87"/>
                <a:gd name="T4" fmla="*/ 0 w 53"/>
                <a:gd name="T5" fmla="*/ 70 h 87"/>
                <a:gd name="T6" fmla="*/ 35 w 53"/>
                <a:gd name="T7" fmla="*/ 0 h 87"/>
                <a:gd name="T8" fmla="*/ 53 w 53"/>
                <a:gd name="T9" fmla="*/ 17 h 87"/>
              </a:gdLst>
              <a:ahLst/>
              <a:cxnLst>
                <a:cxn ang="0">
                  <a:pos x="T0" y="T1"/>
                </a:cxn>
                <a:cxn ang="0">
                  <a:pos x="T2" y="T3"/>
                </a:cxn>
                <a:cxn ang="0">
                  <a:pos x="T4" y="T5"/>
                </a:cxn>
                <a:cxn ang="0">
                  <a:pos x="T6" y="T7"/>
                </a:cxn>
                <a:cxn ang="0">
                  <a:pos x="T8" y="T9"/>
                </a:cxn>
              </a:cxnLst>
              <a:rect l="0" t="0" r="r" b="b"/>
              <a:pathLst>
                <a:path w="53" h="87">
                  <a:moveTo>
                    <a:pt x="53" y="17"/>
                  </a:moveTo>
                  <a:lnTo>
                    <a:pt x="18" y="87"/>
                  </a:lnTo>
                  <a:lnTo>
                    <a:pt x="0" y="70"/>
                  </a:lnTo>
                  <a:lnTo>
                    <a:pt x="35" y="0"/>
                  </a:lnTo>
                  <a:lnTo>
                    <a:pt x="53"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9"/>
            <p:cNvSpPr>
              <a:spLocks/>
            </p:cNvSpPr>
            <p:nvPr/>
          </p:nvSpPr>
          <p:spPr bwMode="auto">
            <a:xfrm>
              <a:off x="4441825" y="1265238"/>
              <a:ext cx="527050" cy="557213"/>
            </a:xfrm>
            <a:custGeom>
              <a:avLst/>
              <a:gdLst>
                <a:gd name="T0" fmla="*/ 19 w 19"/>
                <a:gd name="T1" fmla="*/ 6 h 20"/>
                <a:gd name="T2" fmla="*/ 19 w 19"/>
                <a:gd name="T3" fmla="*/ 7 h 20"/>
                <a:gd name="T4" fmla="*/ 9 w 19"/>
                <a:gd name="T5" fmla="*/ 19 h 20"/>
                <a:gd name="T6" fmla="*/ 7 w 19"/>
                <a:gd name="T7" fmla="*/ 19 h 20"/>
                <a:gd name="T8" fmla="*/ 1 w 19"/>
                <a:gd name="T9" fmla="*/ 14 h 20"/>
                <a:gd name="T10" fmla="*/ 1 w 19"/>
                <a:gd name="T11" fmla="*/ 12 h 20"/>
                <a:gd name="T12" fmla="*/ 11 w 19"/>
                <a:gd name="T13" fmla="*/ 0 h 20"/>
                <a:gd name="T14" fmla="*/ 12 w 19"/>
                <a:gd name="T15" fmla="*/ 0 h 20"/>
                <a:gd name="T16" fmla="*/ 19 w 19"/>
                <a:gd name="T17"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19" y="6"/>
                  </a:moveTo>
                  <a:cubicBezTo>
                    <a:pt x="19" y="6"/>
                    <a:pt x="19" y="7"/>
                    <a:pt x="19" y="7"/>
                  </a:cubicBezTo>
                  <a:cubicBezTo>
                    <a:pt x="9" y="19"/>
                    <a:pt x="9" y="19"/>
                    <a:pt x="9" y="19"/>
                  </a:cubicBezTo>
                  <a:cubicBezTo>
                    <a:pt x="8" y="20"/>
                    <a:pt x="8" y="20"/>
                    <a:pt x="7" y="19"/>
                  </a:cubicBezTo>
                  <a:cubicBezTo>
                    <a:pt x="1" y="14"/>
                    <a:pt x="1" y="14"/>
                    <a:pt x="1" y="14"/>
                  </a:cubicBezTo>
                  <a:cubicBezTo>
                    <a:pt x="0" y="13"/>
                    <a:pt x="0" y="13"/>
                    <a:pt x="1" y="12"/>
                  </a:cubicBezTo>
                  <a:cubicBezTo>
                    <a:pt x="11" y="0"/>
                    <a:pt x="11" y="0"/>
                    <a:pt x="11" y="0"/>
                  </a:cubicBezTo>
                  <a:cubicBezTo>
                    <a:pt x="11" y="0"/>
                    <a:pt x="12" y="0"/>
                    <a:pt x="12" y="0"/>
                  </a:cubicBezTo>
                  <a:lnTo>
                    <a:pt x="19" y="6"/>
                  </a:lnTo>
                  <a:close/>
                </a:path>
              </a:pathLst>
            </a:custGeom>
            <a:solidFill>
              <a:srgbClr val="95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0"/>
            <p:cNvSpPr>
              <a:spLocks/>
            </p:cNvSpPr>
            <p:nvPr/>
          </p:nvSpPr>
          <p:spPr bwMode="auto">
            <a:xfrm>
              <a:off x="4608513" y="1571626"/>
              <a:ext cx="165100" cy="166688"/>
            </a:xfrm>
            <a:custGeom>
              <a:avLst/>
              <a:gdLst>
                <a:gd name="T0" fmla="*/ 104 w 104"/>
                <a:gd name="T1" fmla="*/ 0 h 105"/>
                <a:gd name="T2" fmla="*/ 0 w 104"/>
                <a:gd name="T3" fmla="*/ 105 h 105"/>
                <a:gd name="T4" fmla="*/ 0 w 104"/>
                <a:gd name="T5" fmla="*/ 105 h 105"/>
                <a:gd name="T6" fmla="*/ 87 w 104"/>
                <a:gd name="T7" fmla="*/ 0 h 105"/>
                <a:gd name="T8" fmla="*/ 104 w 104"/>
                <a:gd name="T9" fmla="*/ 0 h 105"/>
              </a:gdLst>
              <a:ahLst/>
              <a:cxnLst>
                <a:cxn ang="0">
                  <a:pos x="T0" y="T1"/>
                </a:cxn>
                <a:cxn ang="0">
                  <a:pos x="T2" y="T3"/>
                </a:cxn>
                <a:cxn ang="0">
                  <a:pos x="T4" y="T5"/>
                </a:cxn>
                <a:cxn ang="0">
                  <a:pos x="T6" y="T7"/>
                </a:cxn>
                <a:cxn ang="0">
                  <a:pos x="T8" y="T9"/>
                </a:cxn>
              </a:cxnLst>
              <a:rect l="0" t="0" r="r" b="b"/>
              <a:pathLst>
                <a:path w="104" h="105">
                  <a:moveTo>
                    <a:pt x="104" y="0"/>
                  </a:moveTo>
                  <a:lnTo>
                    <a:pt x="0" y="105"/>
                  </a:lnTo>
                  <a:lnTo>
                    <a:pt x="0" y="105"/>
                  </a:lnTo>
                  <a:lnTo>
                    <a:pt x="87" y="0"/>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1"/>
            <p:cNvSpPr>
              <a:spLocks/>
            </p:cNvSpPr>
            <p:nvPr/>
          </p:nvSpPr>
          <p:spPr bwMode="auto">
            <a:xfrm>
              <a:off x="4635500" y="1571626"/>
              <a:ext cx="138112" cy="195263"/>
            </a:xfrm>
            <a:custGeom>
              <a:avLst/>
              <a:gdLst>
                <a:gd name="T0" fmla="*/ 87 w 87"/>
                <a:gd name="T1" fmla="*/ 0 h 123"/>
                <a:gd name="T2" fmla="*/ 0 w 87"/>
                <a:gd name="T3" fmla="*/ 123 h 123"/>
                <a:gd name="T4" fmla="*/ 0 w 87"/>
                <a:gd name="T5" fmla="*/ 105 h 123"/>
                <a:gd name="T6" fmla="*/ 87 w 87"/>
                <a:gd name="T7" fmla="*/ 0 h 123"/>
                <a:gd name="T8" fmla="*/ 87 w 87"/>
                <a:gd name="T9" fmla="*/ 0 h 123"/>
              </a:gdLst>
              <a:ahLst/>
              <a:cxnLst>
                <a:cxn ang="0">
                  <a:pos x="T0" y="T1"/>
                </a:cxn>
                <a:cxn ang="0">
                  <a:pos x="T2" y="T3"/>
                </a:cxn>
                <a:cxn ang="0">
                  <a:pos x="T4" y="T5"/>
                </a:cxn>
                <a:cxn ang="0">
                  <a:pos x="T6" y="T7"/>
                </a:cxn>
                <a:cxn ang="0">
                  <a:pos x="T8" y="T9"/>
                </a:cxn>
              </a:cxnLst>
              <a:rect l="0" t="0" r="r" b="b"/>
              <a:pathLst>
                <a:path w="87" h="123">
                  <a:moveTo>
                    <a:pt x="87" y="0"/>
                  </a:moveTo>
                  <a:lnTo>
                    <a:pt x="0" y="123"/>
                  </a:lnTo>
                  <a:lnTo>
                    <a:pt x="0" y="105"/>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2"/>
            <p:cNvSpPr>
              <a:spLocks/>
            </p:cNvSpPr>
            <p:nvPr/>
          </p:nvSpPr>
          <p:spPr bwMode="auto">
            <a:xfrm>
              <a:off x="4497388" y="1293813"/>
              <a:ext cx="360362" cy="417513"/>
            </a:xfrm>
            <a:custGeom>
              <a:avLst/>
              <a:gdLst>
                <a:gd name="T0" fmla="*/ 227 w 227"/>
                <a:gd name="T1" fmla="*/ 35 h 263"/>
                <a:gd name="T2" fmla="*/ 35 w 227"/>
                <a:gd name="T3" fmla="*/ 263 h 263"/>
                <a:gd name="T4" fmla="*/ 0 w 227"/>
                <a:gd name="T5" fmla="*/ 228 h 263"/>
                <a:gd name="T6" fmla="*/ 192 w 227"/>
                <a:gd name="T7" fmla="*/ 0 h 263"/>
                <a:gd name="T8" fmla="*/ 227 w 227"/>
                <a:gd name="T9" fmla="*/ 35 h 263"/>
              </a:gdLst>
              <a:ahLst/>
              <a:cxnLst>
                <a:cxn ang="0">
                  <a:pos x="T0" y="T1"/>
                </a:cxn>
                <a:cxn ang="0">
                  <a:pos x="T2" y="T3"/>
                </a:cxn>
                <a:cxn ang="0">
                  <a:pos x="T4" y="T5"/>
                </a:cxn>
                <a:cxn ang="0">
                  <a:pos x="T6" y="T7"/>
                </a:cxn>
                <a:cxn ang="0">
                  <a:pos x="T8" y="T9"/>
                </a:cxn>
              </a:cxnLst>
              <a:rect l="0" t="0" r="r" b="b"/>
              <a:pathLst>
                <a:path w="227" h="263">
                  <a:moveTo>
                    <a:pt x="227" y="35"/>
                  </a:moveTo>
                  <a:lnTo>
                    <a:pt x="35" y="263"/>
                  </a:lnTo>
                  <a:lnTo>
                    <a:pt x="0" y="228"/>
                  </a:lnTo>
                  <a:lnTo>
                    <a:pt x="192" y="0"/>
                  </a:lnTo>
                  <a:lnTo>
                    <a:pt x="227" y="35"/>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3"/>
            <p:cNvSpPr>
              <a:spLocks/>
            </p:cNvSpPr>
            <p:nvPr/>
          </p:nvSpPr>
          <p:spPr bwMode="auto">
            <a:xfrm>
              <a:off x="4552950" y="1349376"/>
              <a:ext cx="360362" cy="388938"/>
            </a:xfrm>
            <a:custGeom>
              <a:avLst/>
              <a:gdLst>
                <a:gd name="T0" fmla="*/ 209 w 227"/>
                <a:gd name="T1" fmla="*/ 0 h 245"/>
                <a:gd name="T2" fmla="*/ 0 w 227"/>
                <a:gd name="T3" fmla="*/ 228 h 245"/>
                <a:gd name="T4" fmla="*/ 17 w 227"/>
                <a:gd name="T5" fmla="*/ 245 h 245"/>
                <a:gd name="T6" fmla="*/ 227 w 227"/>
                <a:gd name="T7" fmla="*/ 17 h 245"/>
                <a:gd name="T8" fmla="*/ 209 w 227"/>
                <a:gd name="T9" fmla="*/ 0 h 245"/>
              </a:gdLst>
              <a:ahLst/>
              <a:cxnLst>
                <a:cxn ang="0">
                  <a:pos x="T0" y="T1"/>
                </a:cxn>
                <a:cxn ang="0">
                  <a:pos x="T2" y="T3"/>
                </a:cxn>
                <a:cxn ang="0">
                  <a:pos x="T4" y="T5"/>
                </a:cxn>
                <a:cxn ang="0">
                  <a:pos x="T6" y="T7"/>
                </a:cxn>
                <a:cxn ang="0">
                  <a:pos x="T8" y="T9"/>
                </a:cxn>
              </a:cxnLst>
              <a:rect l="0" t="0" r="r" b="b"/>
              <a:pathLst>
                <a:path w="227" h="245">
                  <a:moveTo>
                    <a:pt x="209" y="0"/>
                  </a:moveTo>
                  <a:lnTo>
                    <a:pt x="0" y="228"/>
                  </a:lnTo>
                  <a:lnTo>
                    <a:pt x="17" y="245"/>
                  </a:lnTo>
                  <a:lnTo>
                    <a:pt x="227" y="17"/>
                  </a:lnTo>
                  <a:lnTo>
                    <a:pt x="20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4"/>
            <p:cNvSpPr>
              <a:spLocks/>
            </p:cNvSpPr>
            <p:nvPr/>
          </p:nvSpPr>
          <p:spPr bwMode="auto">
            <a:xfrm>
              <a:off x="3830638" y="931863"/>
              <a:ext cx="582612" cy="946150"/>
            </a:xfrm>
            <a:custGeom>
              <a:avLst/>
              <a:gdLst>
                <a:gd name="T0" fmla="*/ 140 w 367"/>
                <a:gd name="T1" fmla="*/ 596 h 596"/>
                <a:gd name="T2" fmla="*/ 0 w 367"/>
                <a:gd name="T3" fmla="*/ 52 h 596"/>
                <a:gd name="T4" fmla="*/ 227 w 367"/>
                <a:gd name="T5" fmla="*/ 0 h 596"/>
                <a:gd name="T6" fmla="*/ 367 w 367"/>
                <a:gd name="T7" fmla="*/ 526 h 596"/>
                <a:gd name="T8" fmla="*/ 140 w 367"/>
                <a:gd name="T9" fmla="*/ 596 h 596"/>
              </a:gdLst>
              <a:ahLst/>
              <a:cxnLst>
                <a:cxn ang="0">
                  <a:pos x="T0" y="T1"/>
                </a:cxn>
                <a:cxn ang="0">
                  <a:pos x="T2" y="T3"/>
                </a:cxn>
                <a:cxn ang="0">
                  <a:pos x="T4" y="T5"/>
                </a:cxn>
                <a:cxn ang="0">
                  <a:pos x="T6" y="T7"/>
                </a:cxn>
                <a:cxn ang="0">
                  <a:pos x="T8" y="T9"/>
                </a:cxn>
              </a:cxnLst>
              <a:rect l="0" t="0" r="r" b="b"/>
              <a:pathLst>
                <a:path w="367" h="596">
                  <a:moveTo>
                    <a:pt x="140" y="596"/>
                  </a:moveTo>
                  <a:lnTo>
                    <a:pt x="0" y="52"/>
                  </a:lnTo>
                  <a:lnTo>
                    <a:pt x="227" y="0"/>
                  </a:lnTo>
                  <a:lnTo>
                    <a:pt x="367" y="526"/>
                  </a:lnTo>
                  <a:lnTo>
                    <a:pt x="140" y="59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5"/>
            <p:cNvSpPr>
              <a:spLocks/>
            </p:cNvSpPr>
            <p:nvPr/>
          </p:nvSpPr>
          <p:spPr bwMode="auto">
            <a:xfrm>
              <a:off x="4135438" y="931863"/>
              <a:ext cx="250825" cy="862013"/>
            </a:xfrm>
            <a:custGeom>
              <a:avLst/>
              <a:gdLst>
                <a:gd name="T0" fmla="*/ 140 w 158"/>
                <a:gd name="T1" fmla="*/ 543 h 543"/>
                <a:gd name="T2" fmla="*/ 0 w 158"/>
                <a:gd name="T3" fmla="*/ 17 h 543"/>
                <a:gd name="T4" fmla="*/ 35 w 158"/>
                <a:gd name="T5" fmla="*/ 0 h 543"/>
                <a:gd name="T6" fmla="*/ 158 w 158"/>
                <a:gd name="T7" fmla="*/ 526 h 543"/>
                <a:gd name="T8" fmla="*/ 140 w 158"/>
                <a:gd name="T9" fmla="*/ 543 h 543"/>
              </a:gdLst>
              <a:ahLst/>
              <a:cxnLst>
                <a:cxn ang="0">
                  <a:pos x="T0" y="T1"/>
                </a:cxn>
                <a:cxn ang="0">
                  <a:pos x="T2" y="T3"/>
                </a:cxn>
                <a:cxn ang="0">
                  <a:pos x="T4" y="T5"/>
                </a:cxn>
                <a:cxn ang="0">
                  <a:pos x="T6" y="T7"/>
                </a:cxn>
                <a:cxn ang="0">
                  <a:pos x="T8" y="T9"/>
                </a:cxn>
              </a:cxnLst>
              <a:rect l="0" t="0" r="r" b="b"/>
              <a:pathLst>
                <a:path w="158" h="543">
                  <a:moveTo>
                    <a:pt x="140" y="543"/>
                  </a:moveTo>
                  <a:lnTo>
                    <a:pt x="0" y="17"/>
                  </a:lnTo>
                  <a:lnTo>
                    <a:pt x="35" y="0"/>
                  </a:lnTo>
                  <a:lnTo>
                    <a:pt x="158" y="526"/>
                  </a:lnTo>
                  <a:lnTo>
                    <a:pt x="140" y="54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6"/>
            <p:cNvSpPr>
              <a:spLocks/>
            </p:cNvSpPr>
            <p:nvPr/>
          </p:nvSpPr>
          <p:spPr bwMode="auto">
            <a:xfrm>
              <a:off x="3830638" y="1014413"/>
              <a:ext cx="277812" cy="836613"/>
            </a:xfrm>
            <a:custGeom>
              <a:avLst/>
              <a:gdLst>
                <a:gd name="T0" fmla="*/ 140 w 175"/>
                <a:gd name="T1" fmla="*/ 527 h 527"/>
                <a:gd name="T2" fmla="*/ 0 w 175"/>
                <a:gd name="T3" fmla="*/ 0 h 527"/>
                <a:gd name="T4" fmla="*/ 35 w 175"/>
                <a:gd name="T5" fmla="*/ 0 h 527"/>
                <a:gd name="T6" fmla="*/ 175 w 175"/>
                <a:gd name="T7" fmla="*/ 527 h 527"/>
                <a:gd name="T8" fmla="*/ 140 w 175"/>
                <a:gd name="T9" fmla="*/ 527 h 527"/>
              </a:gdLst>
              <a:ahLst/>
              <a:cxnLst>
                <a:cxn ang="0">
                  <a:pos x="T0" y="T1"/>
                </a:cxn>
                <a:cxn ang="0">
                  <a:pos x="T2" y="T3"/>
                </a:cxn>
                <a:cxn ang="0">
                  <a:pos x="T4" y="T5"/>
                </a:cxn>
                <a:cxn ang="0">
                  <a:pos x="T6" y="T7"/>
                </a:cxn>
                <a:cxn ang="0">
                  <a:pos x="T8" y="T9"/>
                </a:cxn>
              </a:cxnLst>
              <a:rect l="0" t="0" r="r" b="b"/>
              <a:pathLst>
                <a:path w="175" h="527">
                  <a:moveTo>
                    <a:pt x="140" y="527"/>
                  </a:moveTo>
                  <a:lnTo>
                    <a:pt x="0" y="0"/>
                  </a:lnTo>
                  <a:lnTo>
                    <a:pt x="35" y="0"/>
                  </a:lnTo>
                  <a:lnTo>
                    <a:pt x="175" y="527"/>
                  </a:lnTo>
                  <a:lnTo>
                    <a:pt x="140" y="5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7"/>
            <p:cNvSpPr>
              <a:spLocks/>
            </p:cNvSpPr>
            <p:nvPr/>
          </p:nvSpPr>
          <p:spPr bwMode="auto">
            <a:xfrm>
              <a:off x="3997325" y="1265238"/>
              <a:ext cx="249237" cy="279400"/>
            </a:xfrm>
            <a:custGeom>
              <a:avLst/>
              <a:gdLst>
                <a:gd name="T0" fmla="*/ 5 w 9"/>
                <a:gd name="T1" fmla="*/ 9 h 10"/>
                <a:gd name="T2" fmla="*/ 0 w 9"/>
                <a:gd name="T3" fmla="*/ 6 h 10"/>
                <a:gd name="T4" fmla="*/ 3 w 9"/>
                <a:gd name="T5" fmla="*/ 1 h 10"/>
                <a:gd name="T6" fmla="*/ 9 w 9"/>
                <a:gd name="T7" fmla="*/ 4 h 10"/>
                <a:gd name="T8" fmla="*/ 5 w 9"/>
                <a:gd name="T9" fmla="*/ 9 h 10"/>
              </a:gdLst>
              <a:ahLst/>
              <a:cxnLst>
                <a:cxn ang="0">
                  <a:pos x="T0" y="T1"/>
                </a:cxn>
                <a:cxn ang="0">
                  <a:pos x="T2" y="T3"/>
                </a:cxn>
                <a:cxn ang="0">
                  <a:pos x="T4" y="T5"/>
                </a:cxn>
                <a:cxn ang="0">
                  <a:pos x="T6" y="T7"/>
                </a:cxn>
                <a:cxn ang="0">
                  <a:pos x="T8" y="T9"/>
                </a:cxn>
              </a:cxnLst>
              <a:rect l="0" t="0" r="r" b="b"/>
              <a:pathLst>
                <a:path w="9" h="10">
                  <a:moveTo>
                    <a:pt x="5" y="9"/>
                  </a:moveTo>
                  <a:cubicBezTo>
                    <a:pt x="3" y="10"/>
                    <a:pt x="1" y="8"/>
                    <a:pt x="0" y="6"/>
                  </a:cubicBezTo>
                  <a:cubicBezTo>
                    <a:pt x="0" y="4"/>
                    <a:pt x="1" y="1"/>
                    <a:pt x="3" y="1"/>
                  </a:cubicBezTo>
                  <a:cubicBezTo>
                    <a:pt x="6" y="0"/>
                    <a:pt x="8" y="1"/>
                    <a:pt x="9" y="4"/>
                  </a:cubicBezTo>
                  <a:cubicBezTo>
                    <a:pt x="9" y="6"/>
                    <a:pt x="8" y="8"/>
                    <a:pt x="5" y="9"/>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8"/>
            <p:cNvSpPr>
              <a:spLocks/>
            </p:cNvSpPr>
            <p:nvPr/>
          </p:nvSpPr>
          <p:spPr bwMode="auto">
            <a:xfrm>
              <a:off x="3997325" y="1265238"/>
              <a:ext cx="249237" cy="250825"/>
            </a:xfrm>
            <a:custGeom>
              <a:avLst/>
              <a:gdLst>
                <a:gd name="T0" fmla="*/ 5 w 9"/>
                <a:gd name="T1" fmla="*/ 9 h 9"/>
                <a:gd name="T2" fmla="*/ 1 w 9"/>
                <a:gd name="T3" fmla="*/ 6 h 9"/>
                <a:gd name="T4" fmla="*/ 3 w 9"/>
                <a:gd name="T5" fmla="*/ 1 h 9"/>
                <a:gd name="T6" fmla="*/ 8 w 9"/>
                <a:gd name="T7" fmla="*/ 4 h 9"/>
                <a:gd name="T8" fmla="*/ 5 w 9"/>
                <a:gd name="T9" fmla="*/ 9 h 9"/>
              </a:gdLst>
              <a:ahLst/>
              <a:cxnLst>
                <a:cxn ang="0">
                  <a:pos x="T0" y="T1"/>
                </a:cxn>
                <a:cxn ang="0">
                  <a:pos x="T2" y="T3"/>
                </a:cxn>
                <a:cxn ang="0">
                  <a:pos x="T4" y="T5"/>
                </a:cxn>
                <a:cxn ang="0">
                  <a:pos x="T6" y="T7"/>
                </a:cxn>
                <a:cxn ang="0">
                  <a:pos x="T8" y="T9"/>
                </a:cxn>
              </a:cxnLst>
              <a:rect l="0" t="0" r="r" b="b"/>
              <a:pathLst>
                <a:path w="9" h="9">
                  <a:moveTo>
                    <a:pt x="5" y="9"/>
                  </a:moveTo>
                  <a:cubicBezTo>
                    <a:pt x="3" y="9"/>
                    <a:pt x="1" y="8"/>
                    <a:pt x="1" y="6"/>
                  </a:cubicBezTo>
                  <a:cubicBezTo>
                    <a:pt x="0" y="4"/>
                    <a:pt x="1" y="1"/>
                    <a:pt x="3" y="1"/>
                  </a:cubicBezTo>
                  <a:cubicBezTo>
                    <a:pt x="6" y="0"/>
                    <a:pt x="8" y="2"/>
                    <a:pt x="8" y="4"/>
                  </a:cubicBezTo>
                  <a:cubicBezTo>
                    <a:pt x="9" y="6"/>
                    <a:pt x="8" y="8"/>
                    <a:pt x="5" y="9"/>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9"/>
            <p:cNvSpPr>
              <a:spLocks/>
            </p:cNvSpPr>
            <p:nvPr/>
          </p:nvSpPr>
          <p:spPr bwMode="auto">
            <a:xfrm>
              <a:off x="3968750" y="1042988"/>
              <a:ext cx="139700" cy="139700"/>
            </a:xfrm>
            <a:custGeom>
              <a:avLst/>
              <a:gdLst>
                <a:gd name="T0" fmla="*/ 3 w 5"/>
                <a:gd name="T1" fmla="*/ 4 h 5"/>
                <a:gd name="T2" fmla="*/ 1 w 5"/>
                <a:gd name="T3" fmla="*/ 3 h 5"/>
                <a:gd name="T4" fmla="*/ 2 w 5"/>
                <a:gd name="T5" fmla="*/ 0 h 5"/>
                <a:gd name="T6" fmla="*/ 5 w 5"/>
                <a:gd name="T7" fmla="*/ 2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1" y="3"/>
                  </a:cubicBezTo>
                  <a:cubicBezTo>
                    <a:pt x="0" y="2"/>
                    <a:pt x="1" y="1"/>
                    <a:pt x="2" y="0"/>
                  </a:cubicBezTo>
                  <a:cubicBezTo>
                    <a:pt x="3" y="0"/>
                    <a:pt x="4" y="1"/>
                    <a:pt x="5" y="2"/>
                  </a:cubicBezTo>
                  <a:cubicBezTo>
                    <a:pt x="5"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0"/>
            <p:cNvSpPr>
              <a:spLocks/>
            </p:cNvSpPr>
            <p:nvPr/>
          </p:nvSpPr>
          <p:spPr bwMode="auto">
            <a:xfrm>
              <a:off x="4135438" y="1627188"/>
              <a:ext cx="111125" cy="139700"/>
            </a:xfrm>
            <a:custGeom>
              <a:avLst/>
              <a:gdLst>
                <a:gd name="T0" fmla="*/ 3 w 4"/>
                <a:gd name="T1" fmla="*/ 4 h 5"/>
                <a:gd name="T2" fmla="*/ 0 w 4"/>
                <a:gd name="T3" fmla="*/ 3 h 5"/>
                <a:gd name="T4" fmla="*/ 2 w 4"/>
                <a:gd name="T5" fmla="*/ 0 h 5"/>
                <a:gd name="T6" fmla="*/ 4 w 4"/>
                <a:gd name="T7" fmla="*/ 2 h 5"/>
                <a:gd name="T8" fmla="*/ 3 w 4"/>
                <a:gd name="T9" fmla="*/ 4 h 5"/>
              </a:gdLst>
              <a:ahLst/>
              <a:cxnLst>
                <a:cxn ang="0">
                  <a:pos x="T0" y="T1"/>
                </a:cxn>
                <a:cxn ang="0">
                  <a:pos x="T2" y="T3"/>
                </a:cxn>
                <a:cxn ang="0">
                  <a:pos x="T4" y="T5"/>
                </a:cxn>
                <a:cxn ang="0">
                  <a:pos x="T6" y="T7"/>
                </a:cxn>
                <a:cxn ang="0">
                  <a:pos x="T8" y="T9"/>
                </a:cxn>
              </a:cxnLst>
              <a:rect l="0" t="0" r="r" b="b"/>
              <a:pathLst>
                <a:path w="4" h="5">
                  <a:moveTo>
                    <a:pt x="3" y="4"/>
                  </a:moveTo>
                  <a:cubicBezTo>
                    <a:pt x="2" y="5"/>
                    <a:pt x="0" y="4"/>
                    <a:pt x="0" y="3"/>
                  </a:cubicBezTo>
                  <a:cubicBezTo>
                    <a:pt x="0" y="2"/>
                    <a:pt x="1" y="1"/>
                    <a:pt x="2" y="0"/>
                  </a:cubicBezTo>
                  <a:cubicBezTo>
                    <a:pt x="3" y="0"/>
                    <a:pt x="4" y="1"/>
                    <a:pt x="4" y="2"/>
                  </a:cubicBezTo>
                  <a:cubicBezTo>
                    <a:pt x="4" y="3"/>
                    <a:pt x="4" y="4"/>
                    <a:pt x="3" y="4"/>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1"/>
            <p:cNvSpPr>
              <a:spLocks noEditPoints="1"/>
            </p:cNvSpPr>
            <p:nvPr/>
          </p:nvSpPr>
          <p:spPr bwMode="auto">
            <a:xfrm>
              <a:off x="4024313" y="1320801"/>
              <a:ext cx="195262" cy="139700"/>
            </a:xfrm>
            <a:custGeom>
              <a:avLst/>
              <a:gdLst>
                <a:gd name="T0" fmla="*/ 0 w 7"/>
                <a:gd name="T1" fmla="*/ 3 h 5"/>
                <a:gd name="T2" fmla="*/ 1 w 7"/>
                <a:gd name="T3" fmla="*/ 3 h 5"/>
                <a:gd name="T4" fmla="*/ 1 w 7"/>
                <a:gd name="T5" fmla="*/ 2 h 5"/>
                <a:gd name="T6" fmla="*/ 2 w 7"/>
                <a:gd name="T7" fmla="*/ 1 h 5"/>
                <a:gd name="T8" fmla="*/ 2 w 7"/>
                <a:gd name="T9" fmla="*/ 1 h 5"/>
                <a:gd name="T10" fmla="*/ 2 w 7"/>
                <a:gd name="T11" fmla="*/ 2 h 5"/>
                <a:gd name="T12" fmla="*/ 2 w 7"/>
                <a:gd name="T13" fmla="*/ 2 h 5"/>
                <a:gd name="T14" fmla="*/ 2 w 7"/>
                <a:gd name="T15" fmla="*/ 3 h 5"/>
                <a:gd name="T16" fmla="*/ 3 w 7"/>
                <a:gd name="T17" fmla="*/ 2 h 5"/>
                <a:gd name="T18" fmla="*/ 3 w 7"/>
                <a:gd name="T19" fmla="*/ 1 h 5"/>
                <a:gd name="T20" fmla="*/ 4 w 7"/>
                <a:gd name="T21" fmla="*/ 1 h 5"/>
                <a:gd name="T22" fmla="*/ 4 w 7"/>
                <a:gd name="T23" fmla="*/ 1 h 5"/>
                <a:gd name="T24" fmla="*/ 5 w 7"/>
                <a:gd name="T25" fmla="*/ 1 h 5"/>
                <a:gd name="T26" fmla="*/ 6 w 7"/>
                <a:gd name="T27" fmla="*/ 2 h 5"/>
                <a:gd name="T28" fmla="*/ 6 w 7"/>
                <a:gd name="T29" fmla="*/ 1 h 5"/>
                <a:gd name="T30" fmla="*/ 7 w 7"/>
                <a:gd name="T31" fmla="*/ 2 h 5"/>
                <a:gd name="T32" fmla="*/ 6 w 7"/>
                <a:gd name="T33" fmla="*/ 3 h 5"/>
                <a:gd name="T34" fmla="*/ 6 w 7"/>
                <a:gd name="T35" fmla="*/ 4 h 5"/>
                <a:gd name="T36" fmla="*/ 5 w 7"/>
                <a:gd name="T37" fmla="*/ 4 h 5"/>
                <a:gd name="T38" fmla="*/ 5 w 7"/>
                <a:gd name="T39" fmla="*/ 4 h 5"/>
                <a:gd name="T40" fmla="*/ 4 w 7"/>
                <a:gd name="T41" fmla="*/ 3 h 5"/>
                <a:gd name="T42" fmla="*/ 5 w 7"/>
                <a:gd name="T43" fmla="*/ 3 h 5"/>
                <a:gd name="T44" fmla="*/ 5 w 7"/>
                <a:gd name="T45" fmla="*/ 3 h 5"/>
                <a:gd name="T46" fmla="*/ 4 w 7"/>
                <a:gd name="T47" fmla="*/ 3 h 5"/>
                <a:gd name="T48" fmla="*/ 4 w 7"/>
                <a:gd name="T49" fmla="*/ 4 h 5"/>
                <a:gd name="T50" fmla="*/ 3 w 7"/>
                <a:gd name="T51" fmla="*/ 5 h 5"/>
                <a:gd name="T52" fmla="*/ 1 w 7"/>
                <a:gd name="T53" fmla="*/ 4 h 5"/>
                <a:gd name="T54" fmla="*/ 0 w 7"/>
                <a:gd name="T55" fmla="*/ 4 h 5"/>
                <a:gd name="T56" fmla="*/ 0 w 7"/>
                <a:gd name="T57" fmla="*/ 3 h 5"/>
                <a:gd name="T58" fmla="*/ 5 w 7"/>
                <a:gd name="T59" fmla="*/ 2 h 5"/>
                <a:gd name="T60" fmla="*/ 4 w 7"/>
                <a:gd name="T61" fmla="*/ 2 h 5"/>
                <a:gd name="T62" fmla="*/ 4 w 7"/>
                <a:gd name="T63" fmla="*/ 2 h 5"/>
                <a:gd name="T64" fmla="*/ 5 w 7"/>
                <a:gd name="T65" fmla="*/ 2 h 5"/>
                <a:gd name="T66" fmla="*/ 2 w 7"/>
                <a:gd name="T67" fmla="*/ 4 h 5"/>
                <a:gd name="T68" fmla="*/ 2 w 7"/>
                <a:gd name="T69" fmla="*/ 4 h 5"/>
                <a:gd name="T70" fmla="*/ 2 w 7"/>
                <a:gd name="T71" fmla="*/ 4 h 5"/>
                <a:gd name="T72" fmla="*/ 3 w 7"/>
                <a:gd name="T73" fmla="*/ 4 h 5"/>
                <a:gd name="T74" fmla="*/ 3 w 7"/>
                <a:gd name="T75" fmla="*/ 3 h 5"/>
                <a:gd name="T76" fmla="*/ 2 w 7"/>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5">
                  <a:moveTo>
                    <a:pt x="0" y="3"/>
                  </a:moveTo>
                  <a:cubicBezTo>
                    <a:pt x="1" y="3"/>
                    <a:pt x="1" y="3"/>
                    <a:pt x="1" y="3"/>
                  </a:cubicBezTo>
                  <a:cubicBezTo>
                    <a:pt x="1" y="3"/>
                    <a:pt x="1" y="2"/>
                    <a:pt x="1" y="2"/>
                  </a:cubicBezTo>
                  <a:cubicBezTo>
                    <a:pt x="1" y="2"/>
                    <a:pt x="1" y="1"/>
                    <a:pt x="2" y="1"/>
                  </a:cubicBezTo>
                  <a:cubicBezTo>
                    <a:pt x="2" y="1"/>
                    <a:pt x="2" y="1"/>
                    <a:pt x="2" y="1"/>
                  </a:cubicBezTo>
                  <a:cubicBezTo>
                    <a:pt x="2" y="2"/>
                    <a:pt x="2" y="2"/>
                    <a:pt x="2" y="2"/>
                  </a:cubicBezTo>
                  <a:cubicBezTo>
                    <a:pt x="2" y="2"/>
                    <a:pt x="2" y="2"/>
                    <a:pt x="2" y="2"/>
                  </a:cubicBezTo>
                  <a:cubicBezTo>
                    <a:pt x="2" y="2"/>
                    <a:pt x="2" y="2"/>
                    <a:pt x="2" y="3"/>
                  </a:cubicBezTo>
                  <a:cubicBezTo>
                    <a:pt x="3" y="2"/>
                    <a:pt x="3" y="2"/>
                    <a:pt x="3" y="2"/>
                  </a:cubicBezTo>
                  <a:cubicBezTo>
                    <a:pt x="3" y="2"/>
                    <a:pt x="3" y="2"/>
                    <a:pt x="3" y="1"/>
                  </a:cubicBezTo>
                  <a:cubicBezTo>
                    <a:pt x="3" y="1"/>
                    <a:pt x="3" y="1"/>
                    <a:pt x="4" y="1"/>
                  </a:cubicBezTo>
                  <a:cubicBezTo>
                    <a:pt x="4" y="1"/>
                    <a:pt x="4" y="1"/>
                    <a:pt x="4" y="1"/>
                  </a:cubicBezTo>
                  <a:cubicBezTo>
                    <a:pt x="4" y="0"/>
                    <a:pt x="5" y="0"/>
                    <a:pt x="5" y="1"/>
                  </a:cubicBezTo>
                  <a:cubicBezTo>
                    <a:pt x="6" y="1"/>
                    <a:pt x="6" y="1"/>
                    <a:pt x="6" y="2"/>
                  </a:cubicBezTo>
                  <a:cubicBezTo>
                    <a:pt x="6" y="1"/>
                    <a:pt x="6" y="1"/>
                    <a:pt x="6" y="1"/>
                  </a:cubicBezTo>
                  <a:cubicBezTo>
                    <a:pt x="7" y="2"/>
                    <a:pt x="7" y="2"/>
                    <a:pt x="7" y="2"/>
                  </a:cubicBezTo>
                  <a:cubicBezTo>
                    <a:pt x="6" y="3"/>
                    <a:pt x="6" y="3"/>
                    <a:pt x="6" y="3"/>
                  </a:cubicBezTo>
                  <a:cubicBezTo>
                    <a:pt x="6" y="3"/>
                    <a:pt x="6" y="3"/>
                    <a:pt x="6" y="4"/>
                  </a:cubicBezTo>
                  <a:cubicBezTo>
                    <a:pt x="6" y="4"/>
                    <a:pt x="5" y="4"/>
                    <a:pt x="5" y="4"/>
                  </a:cubicBezTo>
                  <a:cubicBezTo>
                    <a:pt x="5" y="4"/>
                    <a:pt x="5" y="4"/>
                    <a:pt x="5" y="4"/>
                  </a:cubicBezTo>
                  <a:cubicBezTo>
                    <a:pt x="4" y="3"/>
                    <a:pt x="4" y="3"/>
                    <a:pt x="4" y="3"/>
                  </a:cubicBezTo>
                  <a:cubicBezTo>
                    <a:pt x="5" y="3"/>
                    <a:pt x="5" y="3"/>
                    <a:pt x="5" y="3"/>
                  </a:cubicBezTo>
                  <a:cubicBezTo>
                    <a:pt x="5" y="3"/>
                    <a:pt x="5" y="3"/>
                    <a:pt x="5" y="3"/>
                  </a:cubicBezTo>
                  <a:cubicBezTo>
                    <a:pt x="4" y="3"/>
                    <a:pt x="4" y="3"/>
                    <a:pt x="4" y="3"/>
                  </a:cubicBezTo>
                  <a:cubicBezTo>
                    <a:pt x="4" y="4"/>
                    <a:pt x="4" y="4"/>
                    <a:pt x="4" y="4"/>
                  </a:cubicBezTo>
                  <a:cubicBezTo>
                    <a:pt x="3" y="5"/>
                    <a:pt x="3" y="5"/>
                    <a:pt x="3" y="5"/>
                  </a:cubicBezTo>
                  <a:cubicBezTo>
                    <a:pt x="2" y="5"/>
                    <a:pt x="1" y="5"/>
                    <a:pt x="1" y="4"/>
                  </a:cubicBezTo>
                  <a:cubicBezTo>
                    <a:pt x="0" y="4"/>
                    <a:pt x="0" y="4"/>
                    <a:pt x="0" y="4"/>
                  </a:cubicBezTo>
                  <a:lnTo>
                    <a:pt x="0" y="3"/>
                  </a:lnTo>
                  <a:close/>
                  <a:moveTo>
                    <a:pt x="5" y="2"/>
                  </a:moveTo>
                  <a:cubicBezTo>
                    <a:pt x="5" y="2"/>
                    <a:pt x="5" y="1"/>
                    <a:pt x="4" y="2"/>
                  </a:cubicBezTo>
                  <a:cubicBezTo>
                    <a:pt x="4" y="2"/>
                    <a:pt x="4" y="2"/>
                    <a:pt x="4" y="2"/>
                  </a:cubicBezTo>
                  <a:lnTo>
                    <a:pt x="5" y="2"/>
                  </a:lnTo>
                  <a:close/>
                  <a:moveTo>
                    <a:pt x="2" y="4"/>
                  </a:moveTo>
                  <a:cubicBezTo>
                    <a:pt x="2" y="4"/>
                    <a:pt x="2" y="4"/>
                    <a:pt x="2" y="4"/>
                  </a:cubicBezTo>
                  <a:cubicBezTo>
                    <a:pt x="2" y="4"/>
                    <a:pt x="2" y="4"/>
                    <a:pt x="2" y="4"/>
                  </a:cubicBezTo>
                  <a:cubicBezTo>
                    <a:pt x="3" y="4"/>
                    <a:pt x="3" y="4"/>
                    <a:pt x="3" y="4"/>
                  </a:cubicBezTo>
                  <a:cubicBezTo>
                    <a:pt x="3" y="4"/>
                    <a:pt x="3" y="4"/>
                    <a:pt x="3"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Rectangle 92"/>
            <p:cNvSpPr>
              <a:spLocks noChangeArrowheads="1"/>
            </p:cNvSpPr>
            <p:nvPr/>
          </p:nvSpPr>
          <p:spPr bwMode="auto">
            <a:xfrm>
              <a:off x="4219575" y="876301"/>
              <a:ext cx="388937" cy="862013"/>
            </a:xfrm>
            <a:prstGeom prst="rect">
              <a:avLst/>
            </a:prstGeom>
            <a:solidFill>
              <a:srgbClr val="CED6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Rectangle 93"/>
            <p:cNvSpPr>
              <a:spLocks noChangeArrowheads="1"/>
            </p:cNvSpPr>
            <p:nvPr/>
          </p:nvSpPr>
          <p:spPr bwMode="auto">
            <a:xfrm>
              <a:off x="4524375" y="876301"/>
              <a:ext cx="55562" cy="862013"/>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Rectangle 94"/>
            <p:cNvSpPr>
              <a:spLocks noChangeArrowheads="1"/>
            </p:cNvSpPr>
            <p:nvPr/>
          </p:nvSpPr>
          <p:spPr bwMode="auto">
            <a:xfrm>
              <a:off x="4246563" y="876301"/>
              <a:ext cx="55562" cy="862013"/>
            </a:xfrm>
            <a:prstGeom prst="rect">
              <a:avLst/>
            </a:prstGeom>
            <a:solidFill>
              <a:srgbClr val="5F79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95"/>
            <p:cNvSpPr>
              <a:spLocks noChangeArrowheads="1"/>
            </p:cNvSpPr>
            <p:nvPr/>
          </p:nvSpPr>
          <p:spPr bwMode="auto">
            <a:xfrm>
              <a:off x="4302125" y="1182688"/>
              <a:ext cx="222250" cy="25082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Oval 96"/>
            <p:cNvSpPr>
              <a:spLocks noChangeArrowheads="1"/>
            </p:cNvSpPr>
            <p:nvPr/>
          </p:nvSpPr>
          <p:spPr bwMode="auto">
            <a:xfrm>
              <a:off x="4302125" y="1209676"/>
              <a:ext cx="222250" cy="223838"/>
            </a:xfrm>
            <a:prstGeom prst="ellipse">
              <a:avLst/>
            </a:prstGeom>
            <a:solidFill>
              <a:srgbClr val="5F7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Oval 97"/>
            <p:cNvSpPr>
              <a:spLocks noChangeArrowheads="1"/>
            </p:cNvSpPr>
            <p:nvPr/>
          </p:nvSpPr>
          <p:spPr bwMode="auto">
            <a:xfrm>
              <a:off x="4357688" y="958851"/>
              <a:ext cx="111125" cy="112713"/>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98"/>
            <p:cNvSpPr>
              <a:spLocks noChangeArrowheads="1"/>
            </p:cNvSpPr>
            <p:nvPr/>
          </p:nvSpPr>
          <p:spPr bwMode="auto">
            <a:xfrm>
              <a:off x="4357688" y="1544638"/>
              <a:ext cx="111125" cy="111125"/>
            </a:xfrm>
            <a:prstGeom prst="ellipse">
              <a:avLst/>
            </a:prstGeom>
            <a:solidFill>
              <a:srgbClr val="AEB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9"/>
            <p:cNvSpPr>
              <a:spLocks noEditPoints="1"/>
            </p:cNvSpPr>
            <p:nvPr/>
          </p:nvSpPr>
          <p:spPr bwMode="auto">
            <a:xfrm>
              <a:off x="4330700" y="1265238"/>
              <a:ext cx="166687" cy="111125"/>
            </a:xfrm>
            <a:custGeom>
              <a:avLst/>
              <a:gdLst>
                <a:gd name="T0" fmla="*/ 0 w 6"/>
                <a:gd name="T1" fmla="*/ 1 h 4"/>
                <a:gd name="T2" fmla="*/ 0 w 6"/>
                <a:gd name="T3" fmla="*/ 1 h 4"/>
                <a:gd name="T4" fmla="*/ 1 w 6"/>
                <a:gd name="T5" fmla="*/ 0 h 4"/>
                <a:gd name="T6" fmla="*/ 2 w 6"/>
                <a:gd name="T7" fmla="*/ 0 h 4"/>
                <a:gd name="T8" fmla="*/ 2 w 6"/>
                <a:gd name="T9" fmla="*/ 0 h 4"/>
                <a:gd name="T10" fmla="*/ 2 w 6"/>
                <a:gd name="T11" fmla="*/ 1 h 4"/>
                <a:gd name="T12" fmla="*/ 2 w 6"/>
                <a:gd name="T13" fmla="*/ 1 h 4"/>
                <a:gd name="T14" fmla="*/ 1 w 6"/>
                <a:gd name="T15" fmla="*/ 1 h 4"/>
                <a:gd name="T16" fmla="*/ 3 w 6"/>
                <a:gd name="T17" fmla="*/ 1 h 4"/>
                <a:gd name="T18" fmla="*/ 3 w 6"/>
                <a:gd name="T19" fmla="*/ 0 h 4"/>
                <a:gd name="T20" fmla="*/ 4 w 6"/>
                <a:gd name="T21" fmla="*/ 0 h 4"/>
                <a:gd name="T22" fmla="*/ 4 w 6"/>
                <a:gd name="T23" fmla="*/ 0 h 4"/>
                <a:gd name="T24" fmla="*/ 5 w 6"/>
                <a:gd name="T25" fmla="*/ 0 h 4"/>
                <a:gd name="T26" fmla="*/ 6 w 6"/>
                <a:gd name="T27" fmla="*/ 1 h 4"/>
                <a:gd name="T28" fmla="*/ 6 w 6"/>
                <a:gd name="T29" fmla="*/ 1 h 4"/>
                <a:gd name="T30" fmla="*/ 6 w 6"/>
                <a:gd name="T31" fmla="*/ 2 h 4"/>
                <a:gd name="T32" fmla="*/ 6 w 6"/>
                <a:gd name="T33" fmla="*/ 2 h 4"/>
                <a:gd name="T34" fmla="*/ 5 w 6"/>
                <a:gd name="T35" fmla="*/ 3 h 4"/>
                <a:gd name="T36" fmla="*/ 4 w 6"/>
                <a:gd name="T37" fmla="*/ 3 h 4"/>
                <a:gd name="T38" fmla="*/ 4 w 6"/>
                <a:gd name="T39" fmla="*/ 3 h 4"/>
                <a:gd name="T40" fmla="*/ 4 w 6"/>
                <a:gd name="T41" fmla="*/ 2 h 4"/>
                <a:gd name="T42" fmla="*/ 4 w 6"/>
                <a:gd name="T43" fmla="*/ 2 h 4"/>
                <a:gd name="T44" fmla="*/ 5 w 6"/>
                <a:gd name="T45" fmla="*/ 2 h 4"/>
                <a:gd name="T46" fmla="*/ 3 w 6"/>
                <a:gd name="T47" fmla="*/ 2 h 4"/>
                <a:gd name="T48" fmla="*/ 3 w 6"/>
                <a:gd name="T49" fmla="*/ 3 h 4"/>
                <a:gd name="T50" fmla="*/ 2 w 6"/>
                <a:gd name="T51" fmla="*/ 4 h 4"/>
                <a:gd name="T52" fmla="*/ 0 w 6"/>
                <a:gd name="T53" fmla="*/ 2 h 4"/>
                <a:gd name="T54" fmla="*/ 0 w 6"/>
                <a:gd name="T55" fmla="*/ 2 h 4"/>
                <a:gd name="T56" fmla="*/ 0 w 6"/>
                <a:gd name="T57" fmla="*/ 1 h 4"/>
                <a:gd name="T58" fmla="*/ 5 w 6"/>
                <a:gd name="T59" fmla="*/ 1 h 4"/>
                <a:gd name="T60" fmla="*/ 4 w 6"/>
                <a:gd name="T61" fmla="*/ 1 h 4"/>
                <a:gd name="T62" fmla="*/ 4 w 6"/>
                <a:gd name="T63" fmla="*/ 1 h 4"/>
                <a:gd name="T64" fmla="*/ 5 w 6"/>
                <a:gd name="T65" fmla="*/ 1 h 4"/>
                <a:gd name="T66" fmla="*/ 1 w 6"/>
                <a:gd name="T67" fmla="*/ 2 h 4"/>
                <a:gd name="T68" fmla="*/ 1 w 6"/>
                <a:gd name="T69" fmla="*/ 2 h 4"/>
                <a:gd name="T70" fmla="*/ 2 w 6"/>
                <a:gd name="T71" fmla="*/ 3 h 4"/>
                <a:gd name="T72" fmla="*/ 2 w 6"/>
                <a:gd name="T73" fmla="*/ 2 h 4"/>
                <a:gd name="T74" fmla="*/ 2 w 6"/>
                <a:gd name="T75" fmla="*/ 2 h 4"/>
                <a:gd name="T76" fmla="*/ 1 w 6"/>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4">
                  <a:moveTo>
                    <a:pt x="0" y="1"/>
                  </a:moveTo>
                  <a:cubicBezTo>
                    <a:pt x="0" y="1"/>
                    <a:pt x="0" y="1"/>
                    <a:pt x="0" y="1"/>
                  </a:cubicBezTo>
                  <a:cubicBezTo>
                    <a:pt x="0" y="1"/>
                    <a:pt x="0" y="0"/>
                    <a:pt x="1" y="0"/>
                  </a:cubicBezTo>
                  <a:cubicBezTo>
                    <a:pt x="1" y="0"/>
                    <a:pt x="1" y="0"/>
                    <a:pt x="2" y="0"/>
                  </a:cubicBezTo>
                  <a:cubicBezTo>
                    <a:pt x="2" y="0"/>
                    <a:pt x="2" y="0"/>
                    <a:pt x="2" y="0"/>
                  </a:cubicBezTo>
                  <a:cubicBezTo>
                    <a:pt x="2" y="1"/>
                    <a:pt x="2" y="1"/>
                    <a:pt x="2" y="1"/>
                  </a:cubicBezTo>
                  <a:cubicBezTo>
                    <a:pt x="2" y="1"/>
                    <a:pt x="2" y="1"/>
                    <a:pt x="2" y="1"/>
                  </a:cubicBezTo>
                  <a:cubicBezTo>
                    <a:pt x="1" y="1"/>
                    <a:pt x="1" y="1"/>
                    <a:pt x="1" y="1"/>
                  </a:cubicBezTo>
                  <a:cubicBezTo>
                    <a:pt x="3" y="1"/>
                    <a:pt x="3" y="1"/>
                    <a:pt x="3" y="1"/>
                  </a:cubicBezTo>
                  <a:cubicBezTo>
                    <a:pt x="3" y="1"/>
                    <a:pt x="3" y="0"/>
                    <a:pt x="3" y="0"/>
                  </a:cubicBezTo>
                  <a:cubicBezTo>
                    <a:pt x="3" y="0"/>
                    <a:pt x="3" y="0"/>
                    <a:pt x="4" y="0"/>
                  </a:cubicBezTo>
                  <a:cubicBezTo>
                    <a:pt x="4" y="0"/>
                    <a:pt x="4" y="0"/>
                    <a:pt x="4" y="0"/>
                  </a:cubicBezTo>
                  <a:cubicBezTo>
                    <a:pt x="5" y="0"/>
                    <a:pt x="5" y="0"/>
                    <a:pt x="5" y="0"/>
                  </a:cubicBezTo>
                  <a:cubicBezTo>
                    <a:pt x="6" y="0"/>
                    <a:pt x="6" y="1"/>
                    <a:pt x="6" y="1"/>
                  </a:cubicBezTo>
                  <a:cubicBezTo>
                    <a:pt x="6" y="1"/>
                    <a:pt x="6" y="1"/>
                    <a:pt x="6" y="1"/>
                  </a:cubicBezTo>
                  <a:cubicBezTo>
                    <a:pt x="6" y="2"/>
                    <a:pt x="6" y="2"/>
                    <a:pt x="6" y="2"/>
                  </a:cubicBezTo>
                  <a:cubicBezTo>
                    <a:pt x="6" y="2"/>
                    <a:pt x="6" y="2"/>
                    <a:pt x="6" y="2"/>
                  </a:cubicBezTo>
                  <a:cubicBezTo>
                    <a:pt x="6" y="2"/>
                    <a:pt x="5" y="3"/>
                    <a:pt x="5" y="3"/>
                  </a:cubicBezTo>
                  <a:cubicBezTo>
                    <a:pt x="5" y="3"/>
                    <a:pt x="4" y="3"/>
                    <a:pt x="4" y="3"/>
                  </a:cubicBezTo>
                  <a:cubicBezTo>
                    <a:pt x="4" y="3"/>
                    <a:pt x="4" y="3"/>
                    <a:pt x="4" y="3"/>
                  </a:cubicBezTo>
                  <a:cubicBezTo>
                    <a:pt x="4" y="2"/>
                    <a:pt x="4" y="2"/>
                    <a:pt x="4" y="2"/>
                  </a:cubicBezTo>
                  <a:cubicBezTo>
                    <a:pt x="4" y="2"/>
                    <a:pt x="4" y="2"/>
                    <a:pt x="4" y="2"/>
                  </a:cubicBezTo>
                  <a:cubicBezTo>
                    <a:pt x="4" y="2"/>
                    <a:pt x="4" y="2"/>
                    <a:pt x="5" y="2"/>
                  </a:cubicBezTo>
                  <a:cubicBezTo>
                    <a:pt x="3" y="2"/>
                    <a:pt x="3" y="2"/>
                    <a:pt x="3" y="2"/>
                  </a:cubicBezTo>
                  <a:cubicBezTo>
                    <a:pt x="3" y="3"/>
                    <a:pt x="3" y="3"/>
                    <a:pt x="3" y="3"/>
                  </a:cubicBezTo>
                  <a:cubicBezTo>
                    <a:pt x="2" y="3"/>
                    <a:pt x="2" y="4"/>
                    <a:pt x="2" y="4"/>
                  </a:cubicBezTo>
                  <a:cubicBezTo>
                    <a:pt x="1" y="4"/>
                    <a:pt x="0" y="3"/>
                    <a:pt x="0" y="2"/>
                  </a:cubicBezTo>
                  <a:cubicBezTo>
                    <a:pt x="0" y="2"/>
                    <a:pt x="0" y="2"/>
                    <a:pt x="0" y="2"/>
                  </a:cubicBezTo>
                  <a:lnTo>
                    <a:pt x="0" y="1"/>
                  </a:lnTo>
                  <a:close/>
                  <a:moveTo>
                    <a:pt x="5" y="1"/>
                  </a:moveTo>
                  <a:cubicBezTo>
                    <a:pt x="5" y="1"/>
                    <a:pt x="4" y="1"/>
                    <a:pt x="4" y="1"/>
                  </a:cubicBezTo>
                  <a:cubicBezTo>
                    <a:pt x="4" y="1"/>
                    <a:pt x="4" y="1"/>
                    <a:pt x="4" y="1"/>
                  </a:cubicBezTo>
                  <a:lnTo>
                    <a:pt x="5" y="1"/>
                  </a:lnTo>
                  <a:close/>
                  <a:moveTo>
                    <a:pt x="1" y="2"/>
                  </a:moveTo>
                  <a:cubicBezTo>
                    <a:pt x="1" y="2"/>
                    <a:pt x="1" y="2"/>
                    <a:pt x="1" y="2"/>
                  </a:cubicBezTo>
                  <a:cubicBezTo>
                    <a:pt x="1" y="2"/>
                    <a:pt x="2" y="3"/>
                    <a:pt x="2" y="3"/>
                  </a:cubicBezTo>
                  <a:cubicBezTo>
                    <a:pt x="2" y="3"/>
                    <a:pt x="2" y="2"/>
                    <a:pt x="2" y="2"/>
                  </a:cubicBezTo>
                  <a:cubicBezTo>
                    <a:pt x="2" y="2"/>
                    <a:pt x="2" y="2"/>
                    <a:pt x="2" y="2"/>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0"/>
            <p:cNvSpPr>
              <a:spLocks/>
            </p:cNvSpPr>
            <p:nvPr/>
          </p:nvSpPr>
          <p:spPr bwMode="auto">
            <a:xfrm>
              <a:off x="3775075" y="1571626"/>
              <a:ext cx="1249362" cy="696913"/>
            </a:xfrm>
            <a:custGeom>
              <a:avLst/>
              <a:gdLst>
                <a:gd name="T0" fmla="*/ 752 w 787"/>
                <a:gd name="T1" fmla="*/ 140 h 439"/>
                <a:gd name="T2" fmla="*/ 612 w 787"/>
                <a:gd name="T3" fmla="*/ 0 h 439"/>
                <a:gd name="T4" fmla="*/ 402 w 787"/>
                <a:gd name="T5" fmla="*/ 0 h 439"/>
                <a:gd name="T6" fmla="*/ 402 w 787"/>
                <a:gd name="T7" fmla="*/ 0 h 439"/>
                <a:gd name="T8" fmla="*/ 175 w 787"/>
                <a:gd name="T9" fmla="*/ 0 h 439"/>
                <a:gd name="T10" fmla="*/ 52 w 787"/>
                <a:gd name="T11" fmla="*/ 140 h 439"/>
                <a:gd name="T12" fmla="*/ 0 w 787"/>
                <a:gd name="T13" fmla="*/ 386 h 439"/>
                <a:gd name="T14" fmla="*/ 175 w 787"/>
                <a:gd name="T15" fmla="*/ 439 h 439"/>
                <a:gd name="T16" fmla="*/ 402 w 787"/>
                <a:gd name="T17" fmla="*/ 439 h 439"/>
                <a:gd name="T18" fmla="*/ 402 w 787"/>
                <a:gd name="T19" fmla="*/ 439 h 439"/>
                <a:gd name="T20" fmla="*/ 612 w 787"/>
                <a:gd name="T21" fmla="*/ 439 h 439"/>
                <a:gd name="T22" fmla="*/ 787 w 787"/>
                <a:gd name="T23" fmla="*/ 386 h 439"/>
                <a:gd name="T24" fmla="*/ 752 w 787"/>
                <a:gd name="T25" fmla="*/ 14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439">
                  <a:moveTo>
                    <a:pt x="752" y="140"/>
                  </a:moveTo>
                  <a:lnTo>
                    <a:pt x="612" y="0"/>
                  </a:lnTo>
                  <a:lnTo>
                    <a:pt x="402" y="0"/>
                  </a:lnTo>
                  <a:lnTo>
                    <a:pt x="402" y="0"/>
                  </a:lnTo>
                  <a:lnTo>
                    <a:pt x="175" y="0"/>
                  </a:lnTo>
                  <a:lnTo>
                    <a:pt x="52" y="140"/>
                  </a:lnTo>
                  <a:lnTo>
                    <a:pt x="0" y="386"/>
                  </a:lnTo>
                  <a:lnTo>
                    <a:pt x="175" y="439"/>
                  </a:lnTo>
                  <a:lnTo>
                    <a:pt x="402" y="439"/>
                  </a:lnTo>
                  <a:lnTo>
                    <a:pt x="402" y="439"/>
                  </a:lnTo>
                  <a:lnTo>
                    <a:pt x="612" y="439"/>
                  </a:lnTo>
                  <a:lnTo>
                    <a:pt x="787" y="386"/>
                  </a:lnTo>
                  <a:lnTo>
                    <a:pt x="752" y="14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1"/>
            <p:cNvSpPr>
              <a:spLocks/>
            </p:cNvSpPr>
            <p:nvPr/>
          </p:nvSpPr>
          <p:spPr bwMode="auto">
            <a:xfrm>
              <a:off x="4024313" y="1544638"/>
              <a:ext cx="749300" cy="55563"/>
            </a:xfrm>
            <a:custGeom>
              <a:avLst/>
              <a:gdLst>
                <a:gd name="T0" fmla="*/ 27 w 27"/>
                <a:gd name="T1" fmla="*/ 1 h 2"/>
                <a:gd name="T2" fmla="*/ 26 w 27"/>
                <a:gd name="T3" fmla="*/ 2 h 2"/>
                <a:gd name="T4" fmla="*/ 1 w 27"/>
                <a:gd name="T5" fmla="*/ 2 h 2"/>
                <a:gd name="T6" fmla="*/ 0 w 27"/>
                <a:gd name="T7" fmla="*/ 1 h 2"/>
                <a:gd name="T8" fmla="*/ 0 w 27"/>
                <a:gd name="T9" fmla="*/ 1 h 2"/>
                <a:gd name="T10" fmla="*/ 1 w 27"/>
                <a:gd name="T11" fmla="*/ 0 h 2"/>
                <a:gd name="T12" fmla="*/ 26 w 27"/>
                <a:gd name="T13" fmla="*/ 0 h 2"/>
                <a:gd name="T14" fmla="*/ 27 w 27"/>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
                  <a:moveTo>
                    <a:pt x="27" y="1"/>
                  </a:moveTo>
                  <a:cubicBezTo>
                    <a:pt x="27" y="1"/>
                    <a:pt x="26" y="2"/>
                    <a:pt x="26" y="2"/>
                  </a:cubicBezTo>
                  <a:cubicBezTo>
                    <a:pt x="1" y="2"/>
                    <a:pt x="1" y="2"/>
                    <a:pt x="1" y="2"/>
                  </a:cubicBezTo>
                  <a:cubicBezTo>
                    <a:pt x="1" y="2"/>
                    <a:pt x="0" y="1"/>
                    <a:pt x="0" y="1"/>
                  </a:cubicBezTo>
                  <a:cubicBezTo>
                    <a:pt x="0" y="1"/>
                    <a:pt x="0" y="1"/>
                    <a:pt x="0" y="1"/>
                  </a:cubicBezTo>
                  <a:cubicBezTo>
                    <a:pt x="0" y="0"/>
                    <a:pt x="1" y="0"/>
                    <a:pt x="1" y="0"/>
                  </a:cubicBezTo>
                  <a:cubicBezTo>
                    <a:pt x="26" y="0"/>
                    <a:pt x="26" y="0"/>
                    <a:pt x="26" y="0"/>
                  </a:cubicBezTo>
                  <a:cubicBezTo>
                    <a:pt x="26" y="0"/>
                    <a:pt x="27" y="0"/>
                    <a:pt x="27" y="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2"/>
            <p:cNvSpPr>
              <a:spLocks/>
            </p:cNvSpPr>
            <p:nvPr/>
          </p:nvSpPr>
          <p:spPr bwMode="auto">
            <a:xfrm>
              <a:off x="3913188" y="1544638"/>
              <a:ext cx="166687" cy="166688"/>
            </a:xfrm>
            <a:custGeom>
              <a:avLst/>
              <a:gdLst>
                <a:gd name="T0" fmla="*/ 6 w 6"/>
                <a:gd name="T1" fmla="*/ 0 h 6"/>
                <a:gd name="T2" fmla="*/ 6 w 6"/>
                <a:gd name="T3" fmla="*/ 1 h 6"/>
                <a:gd name="T4" fmla="*/ 2 w 6"/>
                <a:gd name="T5" fmla="*/ 5 h 6"/>
                <a:gd name="T6" fmla="*/ 1 w 6"/>
                <a:gd name="T7" fmla="*/ 5 h 6"/>
                <a:gd name="T8" fmla="*/ 1 w 6"/>
                <a:gd name="T9" fmla="*/ 5 h 6"/>
                <a:gd name="T10" fmla="*/ 1 w 6"/>
                <a:gd name="T11" fmla="*/ 4 h 6"/>
                <a:gd name="T12" fmla="*/ 5 w 6"/>
                <a:gd name="T13" fmla="*/ 0 h 6"/>
                <a:gd name="T14" fmla="*/ 6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6" y="0"/>
                  </a:moveTo>
                  <a:cubicBezTo>
                    <a:pt x="6" y="1"/>
                    <a:pt x="6" y="1"/>
                    <a:pt x="6" y="1"/>
                  </a:cubicBezTo>
                  <a:cubicBezTo>
                    <a:pt x="2" y="5"/>
                    <a:pt x="2" y="5"/>
                    <a:pt x="2" y="5"/>
                  </a:cubicBezTo>
                  <a:cubicBezTo>
                    <a:pt x="2" y="6"/>
                    <a:pt x="1" y="6"/>
                    <a:pt x="1" y="5"/>
                  </a:cubicBezTo>
                  <a:cubicBezTo>
                    <a:pt x="1" y="5"/>
                    <a:pt x="1" y="5"/>
                    <a:pt x="1" y="5"/>
                  </a:cubicBezTo>
                  <a:cubicBezTo>
                    <a:pt x="0" y="5"/>
                    <a:pt x="0" y="4"/>
                    <a:pt x="1" y="4"/>
                  </a:cubicBezTo>
                  <a:cubicBezTo>
                    <a:pt x="5" y="0"/>
                    <a:pt x="5" y="0"/>
                    <a:pt x="5" y="0"/>
                  </a:cubicBezTo>
                  <a:cubicBezTo>
                    <a:pt x="5" y="0"/>
                    <a:pt x="6" y="0"/>
                    <a:pt x="6"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3"/>
            <p:cNvSpPr>
              <a:spLocks/>
            </p:cNvSpPr>
            <p:nvPr/>
          </p:nvSpPr>
          <p:spPr bwMode="auto">
            <a:xfrm>
              <a:off x="4719638" y="1544638"/>
              <a:ext cx="165100" cy="166688"/>
            </a:xfrm>
            <a:custGeom>
              <a:avLst/>
              <a:gdLst>
                <a:gd name="T0" fmla="*/ 5 w 6"/>
                <a:gd name="T1" fmla="*/ 5 h 6"/>
                <a:gd name="T2" fmla="*/ 4 w 6"/>
                <a:gd name="T3" fmla="*/ 5 h 6"/>
                <a:gd name="T4" fmla="*/ 0 w 6"/>
                <a:gd name="T5" fmla="*/ 2 h 6"/>
                <a:gd name="T6" fmla="*/ 0 w 6"/>
                <a:gd name="T7" fmla="*/ 0 h 6"/>
                <a:gd name="T8" fmla="*/ 0 w 6"/>
                <a:gd name="T9" fmla="*/ 0 h 6"/>
                <a:gd name="T10" fmla="*/ 1 w 6"/>
                <a:gd name="T11" fmla="*/ 0 h 6"/>
                <a:gd name="T12" fmla="*/ 5 w 6"/>
                <a:gd name="T13" fmla="*/ 4 h 6"/>
                <a:gd name="T14" fmla="*/ 5 w 6"/>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5"/>
                  </a:moveTo>
                  <a:cubicBezTo>
                    <a:pt x="5" y="6"/>
                    <a:pt x="4" y="6"/>
                    <a:pt x="4" y="5"/>
                  </a:cubicBezTo>
                  <a:cubicBezTo>
                    <a:pt x="0" y="2"/>
                    <a:pt x="0" y="2"/>
                    <a:pt x="0" y="2"/>
                  </a:cubicBezTo>
                  <a:cubicBezTo>
                    <a:pt x="0" y="1"/>
                    <a:pt x="0" y="1"/>
                    <a:pt x="0" y="0"/>
                  </a:cubicBezTo>
                  <a:cubicBezTo>
                    <a:pt x="0" y="0"/>
                    <a:pt x="0" y="0"/>
                    <a:pt x="0" y="0"/>
                  </a:cubicBezTo>
                  <a:cubicBezTo>
                    <a:pt x="0" y="0"/>
                    <a:pt x="1" y="0"/>
                    <a:pt x="1" y="0"/>
                  </a:cubicBezTo>
                  <a:cubicBezTo>
                    <a:pt x="5" y="4"/>
                    <a:pt x="5" y="4"/>
                    <a:pt x="5" y="4"/>
                  </a:cubicBezTo>
                  <a:cubicBezTo>
                    <a:pt x="6" y="4"/>
                    <a:pt x="6" y="5"/>
                    <a:pt x="5" y="5"/>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104"/>
            <p:cNvSpPr>
              <a:spLocks noChangeArrowheads="1"/>
            </p:cNvSpPr>
            <p:nvPr/>
          </p:nvSpPr>
          <p:spPr bwMode="auto">
            <a:xfrm>
              <a:off x="4302125" y="1433513"/>
              <a:ext cx="84137" cy="82550"/>
            </a:xfrm>
            <a:prstGeom prst="ellipse">
              <a:avLst/>
            </a:pr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05"/>
            <p:cNvSpPr>
              <a:spLocks noChangeArrowheads="1"/>
            </p:cNvSpPr>
            <p:nvPr/>
          </p:nvSpPr>
          <p:spPr bwMode="auto">
            <a:xfrm>
              <a:off x="4302125" y="1544638"/>
              <a:ext cx="111125" cy="1588"/>
            </a:xfrm>
            <a:prstGeom prst="rect">
              <a:avLst/>
            </a:prstGeom>
            <a:solidFill>
              <a:srgbClr val="1C19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6"/>
            <p:cNvSpPr>
              <a:spLocks/>
            </p:cNvSpPr>
            <p:nvPr/>
          </p:nvSpPr>
          <p:spPr bwMode="auto">
            <a:xfrm>
              <a:off x="4357688" y="1516063"/>
              <a:ext cx="55562" cy="28575"/>
            </a:xfrm>
            <a:custGeom>
              <a:avLst/>
              <a:gdLst>
                <a:gd name="T0" fmla="*/ 18 w 35"/>
                <a:gd name="T1" fmla="*/ 18 h 18"/>
                <a:gd name="T2" fmla="*/ 0 w 35"/>
                <a:gd name="T3" fmla="*/ 0 h 18"/>
                <a:gd name="T4" fmla="*/ 18 w 35"/>
                <a:gd name="T5" fmla="*/ 0 h 18"/>
                <a:gd name="T6" fmla="*/ 35 w 35"/>
                <a:gd name="T7" fmla="*/ 18 h 18"/>
                <a:gd name="T8" fmla="*/ 18 w 35"/>
                <a:gd name="T9" fmla="*/ 18 h 18"/>
              </a:gdLst>
              <a:ahLst/>
              <a:cxnLst>
                <a:cxn ang="0">
                  <a:pos x="T0" y="T1"/>
                </a:cxn>
                <a:cxn ang="0">
                  <a:pos x="T2" y="T3"/>
                </a:cxn>
                <a:cxn ang="0">
                  <a:pos x="T4" y="T5"/>
                </a:cxn>
                <a:cxn ang="0">
                  <a:pos x="T6" y="T7"/>
                </a:cxn>
                <a:cxn ang="0">
                  <a:pos x="T8" y="T9"/>
                </a:cxn>
              </a:cxnLst>
              <a:rect l="0" t="0" r="r" b="b"/>
              <a:pathLst>
                <a:path w="35" h="18">
                  <a:moveTo>
                    <a:pt x="18" y="18"/>
                  </a:moveTo>
                  <a:lnTo>
                    <a:pt x="0" y="0"/>
                  </a:lnTo>
                  <a:lnTo>
                    <a:pt x="18" y="0"/>
                  </a:lnTo>
                  <a:lnTo>
                    <a:pt x="35" y="18"/>
                  </a:lnTo>
                  <a:lnTo>
                    <a:pt x="18" y="18"/>
                  </a:lnTo>
                  <a:close/>
                </a:path>
              </a:pathLst>
            </a:custGeom>
            <a:solidFill>
              <a:srgbClr val="1C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7"/>
            <p:cNvSpPr>
              <a:spLocks/>
            </p:cNvSpPr>
            <p:nvPr/>
          </p:nvSpPr>
          <p:spPr bwMode="auto">
            <a:xfrm>
              <a:off x="3386138" y="1822451"/>
              <a:ext cx="555625" cy="723900"/>
            </a:xfrm>
            <a:custGeom>
              <a:avLst/>
              <a:gdLst>
                <a:gd name="T0" fmla="*/ 332 w 350"/>
                <a:gd name="T1" fmla="*/ 123 h 456"/>
                <a:gd name="T2" fmla="*/ 315 w 350"/>
                <a:gd name="T3" fmla="*/ 210 h 456"/>
                <a:gd name="T4" fmla="*/ 280 w 350"/>
                <a:gd name="T5" fmla="*/ 263 h 456"/>
                <a:gd name="T6" fmla="*/ 227 w 350"/>
                <a:gd name="T7" fmla="*/ 281 h 456"/>
                <a:gd name="T8" fmla="*/ 87 w 350"/>
                <a:gd name="T9" fmla="*/ 456 h 456"/>
                <a:gd name="T10" fmla="*/ 0 w 350"/>
                <a:gd name="T11" fmla="*/ 386 h 456"/>
                <a:gd name="T12" fmla="*/ 140 w 350"/>
                <a:gd name="T13" fmla="*/ 228 h 456"/>
                <a:gd name="T14" fmla="*/ 175 w 350"/>
                <a:gd name="T15" fmla="*/ 70 h 456"/>
                <a:gd name="T16" fmla="*/ 192 w 350"/>
                <a:gd name="T17" fmla="*/ 35 h 456"/>
                <a:gd name="T18" fmla="*/ 280 w 350"/>
                <a:gd name="T19" fmla="*/ 0 h 456"/>
                <a:gd name="T20" fmla="*/ 262 w 350"/>
                <a:gd name="T21" fmla="*/ 123 h 456"/>
                <a:gd name="T22" fmla="*/ 262 w 350"/>
                <a:gd name="T23" fmla="*/ 123 h 456"/>
                <a:gd name="T24" fmla="*/ 262 w 350"/>
                <a:gd name="T25" fmla="*/ 140 h 456"/>
                <a:gd name="T26" fmla="*/ 297 w 350"/>
                <a:gd name="T27" fmla="*/ 70 h 456"/>
                <a:gd name="T28" fmla="*/ 332 w 350"/>
                <a:gd name="T29" fmla="*/ 18 h 456"/>
                <a:gd name="T30" fmla="*/ 350 w 350"/>
                <a:gd name="T31" fmla="*/ 35 h 456"/>
                <a:gd name="T32" fmla="*/ 350 w 350"/>
                <a:gd name="T33" fmla="*/ 88 h 456"/>
                <a:gd name="T34" fmla="*/ 332 w 350"/>
                <a:gd name="T35" fmla="*/ 12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0" h="456">
                  <a:moveTo>
                    <a:pt x="332" y="123"/>
                  </a:moveTo>
                  <a:lnTo>
                    <a:pt x="315" y="210"/>
                  </a:lnTo>
                  <a:lnTo>
                    <a:pt x="280" y="263"/>
                  </a:lnTo>
                  <a:lnTo>
                    <a:pt x="227" y="281"/>
                  </a:lnTo>
                  <a:lnTo>
                    <a:pt x="87" y="456"/>
                  </a:lnTo>
                  <a:lnTo>
                    <a:pt x="0" y="386"/>
                  </a:lnTo>
                  <a:lnTo>
                    <a:pt x="140" y="228"/>
                  </a:lnTo>
                  <a:lnTo>
                    <a:pt x="175" y="70"/>
                  </a:lnTo>
                  <a:lnTo>
                    <a:pt x="192" y="35"/>
                  </a:lnTo>
                  <a:lnTo>
                    <a:pt x="280" y="0"/>
                  </a:lnTo>
                  <a:lnTo>
                    <a:pt x="262" y="123"/>
                  </a:lnTo>
                  <a:lnTo>
                    <a:pt x="262" y="123"/>
                  </a:lnTo>
                  <a:lnTo>
                    <a:pt x="262" y="140"/>
                  </a:lnTo>
                  <a:lnTo>
                    <a:pt x="297" y="70"/>
                  </a:lnTo>
                  <a:lnTo>
                    <a:pt x="332" y="18"/>
                  </a:lnTo>
                  <a:lnTo>
                    <a:pt x="350" y="35"/>
                  </a:lnTo>
                  <a:lnTo>
                    <a:pt x="350" y="88"/>
                  </a:lnTo>
                  <a:lnTo>
                    <a:pt x="332" y="123"/>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8"/>
            <p:cNvSpPr>
              <a:spLocks/>
            </p:cNvSpPr>
            <p:nvPr/>
          </p:nvSpPr>
          <p:spPr bwMode="auto">
            <a:xfrm>
              <a:off x="3886200" y="1878013"/>
              <a:ext cx="55562" cy="55563"/>
            </a:xfrm>
            <a:custGeom>
              <a:avLst/>
              <a:gdLst>
                <a:gd name="T0" fmla="*/ 35 w 35"/>
                <a:gd name="T1" fmla="*/ 35 h 35"/>
                <a:gd name="T2" fmla="*/ 0 w 35"/>
                <a:gd name="T3" fmla="*/ 18 h 35"/>
                <a:gd name="T4" fmla="*/ 17 w 35"/>
                <a:gd name="T5" fmla="*/ 0 h 35"/>
                <a:gd name="T6" fmla="*/ 35 w 35"/>
                <a:gd name="T7" fmla="*/ 0 h 35"/>
                <a:gd name="T8" fmla="*/ 35 w 35"/>
                <a:gd name="T9" fmla="*/ 35 h 35"/>
              </a:gdLst>
              <a:ahLst/>
              <a:cxnLst>
                <a:cxn ang="0">
                  <a:pos x="T0" y="T1"/>
                </a:cxn>
                <a:cxn ang="0">
                  <a:pos x="T2" y="T3"/>
                </a:cxn>
                <a:cxn ang="0">
                  <a:pos x="T4" y="T5"/>
                </a:cxn>
                <a:cxn ang="0">
                  <a:pos x="T6" y="T7"/>
                </a:cxn>
                <a:cxn ang="0">
                  <a:pos x="T8" y="T9"/>
                </a:cxn>
              </a:cxnLst>
              <a:rect l="0" t="0" r="r" b="b"/>
              <a:pathLst>
                <a:path w="35" h="35">
                  <a:moveTo>
                    <a:pt x="35" y="35"/>
                  </a:moveTo>
                  <a:lnTo>
                    <a:pt x="0" y="18"/>
                  </a:lnTo>
                  <a:lnTo>
                    <a:pt x="17" y="0"/>
                  </a:lnTo>
                  <a:lnTo>
                    <a:pt x="35" y="0"/>
                  </a:lnTo>
                  <a:lnTo>
                    <a:pt x="35"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9"/>
            <p:cNvSpPr>
              <a:spLocks/>
            </p:cNvSpPr>
            <p:nvPr/>
          </p:nvSpPr>
          <p:spPr bwMode="auto">
            <a:xfrm>
              <a:off x="3386138" y="1822451"/>
              <a:ext cx="415925" cy="639763"/>
            </a:xfrm>
            <a:custGeom>
              <a:avLst/>
              <a:gdLst>
                <a:gd name="T0" fmla="*/ 17 w 262"/>
                <a:gd name="T1" fmla="*/ 403 h 403"/>
                <a:gd name="T2" fmla="*/ 175 w 262"/>
                <a:gd name="T3" fmla="*/ 228 h 403"/>
                <a:gd name="T4" fmla="*/ 227 w 262"/>
                <a:gd name="T5" fmla="*/ 70 h 403"/>
                <a:gd name="T6" fmla="*/ 262 w 262"/>
                <a:gd name="T7" fmla="*/ 0 h 403"/>
                <a:gd name="T8" fmla="*/ 210 w 262"/>
                <a:gd name="T9" fmla="*/ 70 h 403"/>
                <a:gd name="T10" fmla="*/ 140 w 262"/>
                <a:gd name="T11" fmla="*/ 228 h 403"/>
                <a:gd name="T12" fmla="*/ 0 w 262"/>
                <a:gd name="T13" fmla="*/ 386 h 403"/>
                <a:gd name="T14" fmla="*/ 17 w 262"/>
                <a:gd name="T15" fmla="*/ 403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03">
                  <a:moveTo>
                    <a:pt x="17" y="403"/>
                  </a:moveTo>
                  <a:lnTo>
                    <a:pt x="175" y="228"/>
                  </a:lnTo>
                  <a:lnTo>
                    <a:pt x="227" y="70"/>
                  </a:lnTo>
                  <a:lnTo>
                    <a:pt x="262" y="0"/>
                  </a:lnTo>
                  <a:lnTo>
                    <a:pt x="210" y="70"/>
                  </a:lnTo>
                  <a:lnTo>
                    <a:pt x="140" y="228"/>
                  </a:lnTo>
                  <a:lnTo>
                    <a:pt x="0" y="386"/>
                  </a:lnTo>
                  <a:lnTo>
                    <a:pt x="17" y="403"/>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0"/>
            <p:cNvSpPr>
              <a:spLocks/>
            </p:cNvSpPr>
            <p:nvPr/>
          </p:nvSpPr>
          <p:spPr bwMode="auto">
            <a:xfrm>
              <a:off x="3775075" y="2017713"/>
              <a:ext cx="55562" cy="138113"/>
            </a:xfrm>
            <a:custGeom>
              <a:avLst/>
              <a:gdLst>
                <a:gd name="T0" fmla="*/ 35 w 35"/>
                <a:gd name="T1" fmla="*/ 0 h 87"/>
                <a:gd name="T2" fmla="*/ 0 w 35"/>
                <a:gd name="T3" fmla="*/ 87 h 87"/>
                <a:gd name="T4" fmla="*/ 17 w 35"/>
                <a:gd name="T5" fmla="*/ 17 h 87"/>
                <a:gd name="T6" fmla="*/ 35 w 35"/>
                <a:gd name="T7" fmla="*/ 0 h 87"/>
              </a:gdLst>
              <a:ahLst/>
              <a:cxnLst>
                <a:cxn ang="0">
                  <a:pos x="T0" y="T1"/>
                </a:cxn>
                <a:cxn ang="0">
                  <a:pos x="T2" y="T3"/>
                </a:cxn>
                <a:cxn ang="0">
                  <a:pos x="T4" y="T5"/>
                </a:cxn>
                <a:cxn ang="0">
                  <a:pos x="T6" y="T7"/>
                </a:cxn>
              </a:cxnLst>
              <a:rect l="0" t="0" r="r" b="b"/>
              <a:pathLst>
                <a:path w="35" h="87">
                  <a:moveTo>
                    <a:pt x="35" y="0"/>
                  </a:moveTo>
                  <a:lnTo>
                    <a:pt x="0" y="87"/>
                  </a:lnTo>
                  <a:lnTo>
                    <a:pt x="17" y="17"/>
                  </a:lnTo>
                  <a:lnTo>
                    <a:pt x="35"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1"/>
            <p:cNvSpPr>
              <a:spLocks/>
            </p:cNvSpPr>
            <p:nvPr/>
          </p:nvSpPr>
          <p:spPr bwMode="auto">
            <a:xfrm>
              <a:off x="3497263" y="2184401"/>
              <a:ext cx="222250" cy="250825"/>
            </a:xfrm>
            <a:custGeom>
              <a:avLst/>
              <a:gdLst>
                <a:gd name="T0" fmla="*/ 0 w 140"/>
                <a:gd name="T1" fmla="*/ 35 h 158"/>
                <a:gd name="T2" fmla="*/ 35 w 140"/>
                <a:gd name="T3" fmla="*/ 0 h 158"/>
                <a:gd name="T4" fmla="*/ 140 w 140"/>
                <a:gd name="T5" fmla="*/ 123 h 158"/>
                <a:gd name="T6" fmla="*/ 122 w 140"/>
                <a:gd name="T7" fmla="*/ 158 h 158"/>
                <a:gd name="T8" fmla="*/ 0 w 140"/>
                <a:gd name="T9" fmla="*/ 35 h 158"/>
              </a:gdLst>
              <a:ahLst/>
              <a:cxnLst>
                <a:cxn ang="0">
                  <a:pos x="T0" y="T1"/>
                </a:cxn>
                <a:cxn ang="0">
                  <a:pos x="T2" y="T3"/>
                </a:cxn>
                <a:cxn ang="0">
                  <a:pos x="T4" y="T5"/>
                </a:cxn>
                <a:cxn ang="0">
                  <a:pos x="T6" y="T7"/>
                </a:cxn>
                <a:cxn ang="0">
                  <a:pos x="T8" y="T9"/>
                </a:cxn>
              </a:cxnLst>
              <a:rect l="0" t="0" r="r" b="b"/>
              <a:pathLst>
                <a:path w="140" h="158">
                  <a:moveTo>
                    <a:pt x="0" y="35"/>
                  </a:moveTo>
                  <a:lnTo>
                    <a:pt x="35" y="0"/>
                  </a:lnTo>
                  <a:lnTo>
                    <a:pt x="140" y="123"/>
                  </a:lnTo>
                  <a:lnTo>
                    <a:pt x="122" y="158"/>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2"/>
            <p:cNvSpPr>
              <a:spLocks/>
            </p:cNvSpPr>
            <p:nvPr/>
          </p:nvSpPr>
          <p:spPr bwMode="auto">
            <a:xfrm>
              <a:off x="2386013" y="2239963"/>
              <a:ext cx="1304925" cy="1754188"/>
            </a:xfrm>
            <a:custGeom>
              <a:avLst/>
              <a:gdLst>
                <a:gd name="T0" fmla="*/ 700 w 822"/>
                <a:gd name="T1" fmla="*/ 0 h 1105"/>
                <a:gd name="T2" fmla="*/ 0 w 822"/>
                <a:gd name="T3" fmla="*/ 719 h 1105"/>
                <a:gd name="T4" fmla="*/ 280 w 822"/>
                <a:gd name="T5" fmla="*/ 1105 h 1105"/>
                <a:gd name="T6" fmla="*/ 822 w 822"/>
                <a:gd name="T7" fmla="*/ 123 h 1105"/>
                <a:gd name="T8" fmla="*/ 700 w 822"/>
                <a:gd name="T9" fmla="*/ 0 h 1105"/>
              </a:gdLst>
              <a:ahLst/>
              <a:cxnLst>
                <a:cxn ang="0">
                  <a:pos x="T0" y="T1"/>
                </a:cxn>
                <a:cxn ang="0">
                  <a:pos x="T2" y="T3"/>
                </a:cxn>
                <a:cxn ang="0">
                  <a:pos x="T4" y="T5"/>
                </a:cxn>
                <a:cxn ang="0">
                  <a:pos x="T6" y="T7"/>
                </a:cxn>
                <a:cxn ang="0">
                  <a:pos x="T8" y="T9"/>
                </a:cxn>
              </a:cxnLst>
              <a:rect l="0" t="0" r="r" b="b"/>
              <a:pathLst>
                <a:path w="822" h="1105">
                  <a:moveTo>
                    <a:pt x="700" y="0"/>
                  </a:moveTo>
                  <a:lnTo>
                    <a:pt x="0" y="719"/>
                  </a:lnTo>
                  <a:lnTo>
                    <a:pt x="280" y="1105"/>
                  </a:lnTo>
                  <a:lnTo>
                    <a:pt x="822" y="123"/>
                  </a:lnTo>
                  <a:lnTo>
                    <a:pt x="700" y="0"/>
                  </a:lnTo>
                  <a:close/>
                </a:path>
              </a:pathLst>
            </a:custGeom>
            <a:solidFill>
              <a:srgbClr val="262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3"/>
            <p:cNvSpPr>
              <a:spLocks/>
            </p:cNvSpPr>
            <p:nvPr/>
          </p:nvSpPr>
          <p:spPr bwMode="auto">
            <a:xfrm>
              <a:off x="4857750" y="1822451"/>
              <a:ext cx="582612" cy="723900"/>
            </a:xfrm>
            <a:custGeom>
              <a:avLst/>
              <a:gdLst>
                <a:gd name="T0" fmla="*/ 17 w 367"/>
                <a:gd name="T1" fmla="*/ 140 h 456"/>
                <a:gd name="T2" fmla="*/ 52 w 367"/>
                <a:gd name="T3" fmla="*/ 210 h 456"/>
                <a:gd name="T4" fmla="*/ 70 w 367"/>
                <a:gd name="T5" fmla="*/ 263 h 456"/>
                <a:gd name="T6" fmla="*/ 122 w 367"/>
                <a:gd name="T7" fmla="*/ 281 h 456"/>
                <a:gd name="T8" fmla="*/ 262 w 367"/>
                <a:gd name="T9" fmla="*/ 456 h 456"/>
                <a:gd name="T10" fmla="*/ 367 w 367"/>
                <a:gd name="T11" fmla="*/ 386 h 456"/>
                <a:gd name="T12" fmla="*/ 210 w 367"/>
                <a:gd name="T13" fmla="*/ 228 h 456"/>
                <a:gd name="T14" fmla="*/ 192 w 367"/>
                <a:gd name="T15" fmla="*/ 70 h 456"/>
                <a:gd name="T16" fmla="*/ 157 w 367"/>
                <a:gd name="T17" fmla="*/ 53 h 456"/>
                <a:gd name="T18" fmla="*/ 70 w 367"/>
                <a:gd name="T19" fmla="*/ 0 h 456"/>
                <a:gd name="T20" fmla="*/ 87 w 367"/>
                <a:gd name="T21" fmla="*/ 123 h 456"/>
                <a:gd name="T22" fmla="*/ 87 w 367"/>
                <a:gd name="T23" fmla="*/ 123 h 456"/>
                <a:gd name="T24" fmla="*/ 87 w 367"/>
                <a:gd name="T25" fmla="*/ 140 h 456"/>
                <a:gd name="T26" fmla="*/ 52 w 367"/>
                <a:gd name="T27" fmla="*/ 70 h 456"/>
                <a:gd name="T28" fmla="*/ 17 w 367"/>
                <a:gd name="T29" fmla="*/ 35 h 456"/>
                <a:gd name="T30" fmla="*/ 0 w 367"/>
                <a:gd name="T31" fmla="*/ 35 h 456"/>
                <a:gd name="T32" fmla="*/ 0 w 367"/>
                <a:gd name="T33" fmla="*/ 88 h 456"/>
                <a:gd name="T34" fmla="*/ 17 w 367"/>
                <a:gd name="T35" fmla="*/ 14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456">
                  <a:moveTo>
                    <a:pt x="17" y="140"/>
                  </a:moveTo>
                  <a:lnTo>
                    <a:pt x="52" y="210"/>
                  </a:lnTo>
                  <a:lnTo>
                    <a:pt x="70" y="263"/>
                  </a:lnTo>
                  <a:lnTo>
                    <a:pt x="122" y="281"/>
                  </a:lnTo>
                  <a:lnTo>
                    <a:pt x="262" y="456"/>
                  </a:lnTo>
                  <a:lnTo>
                    <a:pt x="367" y="386"/>
                  </a:lnTo>
                  <a:lnTo>
                    <a:pt x="210" y="228"/>
                  </a:lnTo>
                  <a:lnTo>
                    <a:pt x="192" y="70"/>
                  </a:lnTo>
                  <a:lnTo>
                    <a:pt x="157" y="53"/>
                  </a:lnTo>
                  <a:lnTo>
                    <a:pt x="70" y="0"/>
                  </a:lnTo>
                  <a:lnTo>
                    <a:pt x="87" y="123"/>
                  </a:lnTo>
                  <a:lnTo>
                    <a:pt x="87" y="123"/>
                  </a:lnTo>
                  <a:lnTo>
                    <a:pt x="87" y="140"/>
                  </a:lnTo>
                  <a:lnTo>
                    <a:pt x="52" y="70"/>
                  </a:lnTo>
                  <a:lnTo>
                    <a:pt x="17" y="35"/>
                  </a:lnTo>
                  <a:lnTo>
                    <a:pt x="0" y="35"/>
                  </a:lnTo>
                  <a:lnTo>
                    <a:pt x="0" y="88"/>
                  </a:lnTo>
                  <a:lnTo>
                    <a:pt x="17" y="140"/>
                  </a:lnTo>
                  <a:close/>
                </a:path>
              </a:pathLst>
            </a:custGeom>
            <a:solidFill>
              <a:srgbClr val="FDD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4"/>
            <p:cNvSpPr>
              <a:spLocks/>
            </p:cNvSpPr>
            <p:nvPr/>
          </p:nvSpPr>
          <p:spPr bwMode="auto">
            <a:xfrm>
              <a:off x="4884738" y="1878013"/>
              <a:ext cx="28575" cy="55563"/>
            </a:xfrm>
            <a:custGeom>
              <a:avLst/>
              <a:gdLst>
                <a:gd name="T0" fmla="*/ 0 w 18"/>
                <a:gd name="T1" fmla="*/ 35 h 35"/>
                <a:gd name="T2" fmla="*/ 18 w 18"/>
                <a:gd name="T3" fmla="*/ 18 h 35"/>
                <a:gd name="T4" fmla="*/ 0 w 18"/>
                <a:gd name="T5" fmla="*/ 0 h 35"/>
                <a:gd name="T6" fmla="*/ 0 w 18"/>
                <a:gd name="T7" fmla="*/ 0 h 35"/>
                <a:gd name="T8" fmla="*/ 0 w 18"/>
                <a:gd name="T9" fmla="*/ 35 h 35"/>
              </a:gdLst>
              <a:ahLst/>
              <a:cxnLst>
                <a:cxn ang="0">
                  <a:pos x="T0" y="T1"/>
                </a:cxn>
                <a:cxn ang="0">
                  <a:pos x="T2" y="T3"/>
                </a:cxn>
                <a:cxn ang="0">
                  <a:pos x="T4" y="T5"/>
                </a:cxn>
                <a:cxn ang="0">
                  <a:pos x="T6" y="T7"/>
                </a:cxn>
                <a:cxn ang="0">
                  <a:pos x="T8" y="T9"/>
                </a:cxn>
              </a:cxnLst>
              <a:rect l="0" t="0" r="r" b="b"/>
              <a:pathLst>
                <a:path w="18" h="35">
                  <a:moveTo>
                    <a:pt x="0" y="35"/>
                  </a:moveTo>
                  <a:lnTo>
                    <a:pt x="18" y="18"/>
                  </a:lnTo>
                  <a:lnTo>
                    <a:pt x="0" y="0"/>
                  </a:lnTo>
                  <a:lnTo>
                    <a:pt x="0" y="0"/>
                  </a:lnTo>
                  <a:lnTo>
                    <a:pt x="0" y="35"/>
                  </a:lnTo>
                  <a:close/>
                </a:path>
              </a:pathLst>
            </a:custGeom>
            <a:solidFill>
              <a:srgbClr val="FBF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5"/>
            <p:cNvSpPr>
              <a:spLocks/>
            </p:cNvSpPr>
            <p:nvPr/>
          </p:nvSpPr>
          <p:spPr bwMode="auto">
            <a:xfrm>
              <a:off x="4995863" y="1851026"/>
              <a:ext cx="444500" cy="611188"/>
            </a:xfrm>
            <a:custGeom>
              <a:avLst/>
              <a:gdLst>
                <a:gd name="T0" fmla="*/ 245 w 280"/>
                <a:gd name="T1" fmla="*/ 385 h 385"/>
                <a:gd name="T2" fmla="*/ 88 w 280"/>
                <a:gd name="T3" fmla="*/ 210 h 385"/>
                <a:gd name="T4" fmla="*/ 53 w 280"/>
                <a:gd name="T5" fmla="*/ 52 h 385"/>
                <a:gd name="T6" fmla="*/ 0 w 280"/>
                <a:gd name="T7" fmla="*/ 0 h 385"/>
                <a:gd name="T8" fmla="*/ 53 w 280"/>
                <a:gd name="T9" fmla="*/ 52 h 385"/>
                <a:gd name="T10" fmla="*/ 123 w 280"/>
                <a:gd name="T11" fmla="*/ 210 h 385"/>
                <a:gd name="T12" fmla="*/ 280 w 280"/>
                <a:gd name="T13" fmla="*/ 368 h 385"/>
                <a:gd name="T14" fmla="*/ 245 w 280"/>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385">
                  <a:moveTo>
                    <a:pt x="245" y="385"/>
                  </a:moveTo>
                  <a:lnTo>
                    <a:pt x="88" y="210"/>
                  </a:lnTo>
                  <a:lnTo>
                    <a:pt x="53" y="52"/>
                  </a:lnTo>
                  <a:lnTo>
                    <a:pt x="0" y="0"/>
                  </a:lnTo>
                  <a:lnTo>
                    <a:pt x="53" y="52"/>
                  </a:lnTo>
                  <a:lnTo>
                    <a:pt x="123" y="210"/>
                  </a:lnTo>
                  <a:lnTo>
                    <a:pt x="280" y="368"/>
                  </a:lnTo>
                  <a:lnTo>
                    <a:pt x="245" y="385"/>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6"/>
            <p:cNvSpPr>
              <a:spLocks/>
            </p:cNvSpPr>
            <p:nvPr/>
          </p:nvSpPr>
          <p:spPr bwMode="auto">
            <a:xfrm>
              <a:off x="4995863" y="2017713"/>
              <a:ext cx="28575" cy="138113"/>
            </a:xfrm>
            <a:custGeom>
              <a:avLst/>
              <a:gdLst>
                <a:gd name="T0" fmla="*/ 0 w 18"/>
                <a:gd name="T1" fmla="*/ 0 h 87"/>
                <a:gd name="T2" fmla="*/ 18 w 18"/>
                <a:gd name="T3" fmla="*/ 87 h 87"/>
                <a:gd name="T4" fmla="*/ 0 w 18"/>
                <a:gd name="T5" fmla="*/ 17 h 87"/>
                <a:gd name="T6" fmla="*/ 0 w 18"/>
                <a:gd name="T7" fmla="*/ 0 h 87"/>
              </a:gdLst>
              <a:ahLst/>
              <a:cxnLst>
                <a:cxn ang="0">
                  <a:pos x="T0" y="T1"/>
                </a:cxn>
                <a:cxn ang="0">
                  <a:pos x="T2" y="T3"/>
                </a:cxn>
                <a:cxn ang="0">
                  <a:pos x="T4" y="T5"/>
                </a:cxn>
                <a:cxn ang="0">
                  <a:pos x="T6" y="T7"/>
                </a:cxn>
              </a:cxnLst>
              <a:rect l="0" t="0" r="r" b="b"/>
              <a:pathLst>
                <a:path w="18" h="87">
                  <a:moveTo>
                    <a:pt x="0" y="0"/>
                  </a:moveTo>
                  <a:lnTo>
                    <a:pt x="18" y="87"/>
                  </a:lnTo>
                  <a:lnTo>
                    <a:pt x="0" y="17"/>
                  </a:lnTo>
                  <a:lnTo>
                    <a:pt x="0" y="0"/>
                  </a:lnTo>
                  <a:close/>
                </a:path>
              </a:pathLst>
            </a:custGeom>
            <a:solidFill>
              <a:srgbClr val="FAB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7"/>
            <p:cNvSpPr>
              <a:spLocks/>
            </p:cNvSpPr>
            <p:nvPr/>
          </p:nvSpPr>
          <p:spPr bwMode="auto">
            <a:xfrm>
              <a:off x="5080000" y="2184401"/>
              <a:ext cx="249237" cy="250825"/>
            </a:xfrm>
            <a:custGeom>
              <a:avLst/>
              <a:gdLst>
                <a:gd name="T0" fmla="*/ 157 w 157"/>
                <a:gd name="T1" fmla="*/ 35 h 158"/>
                <a:gd name="T2" fmla="*/ 105 w 157"/>
                <a:gd name="T3" fmla="*/ 0 h 158"/>
                <a:gd name="T4" fmla="*/ 0 w 157"/>
                <a:gd name="T5" fmla="*/ 123 h 158"/>
                <a:gd name="T6" fmla="*/ 17 w 157"/>
                <a:gd name="T7" fmla="*/ 158 h 158"/>
                <a:gd name="T8" fmla="*/ 157 w 157"/>
                <a:gd name="T9" fmla="*/ 35 h 158"/>
              </a:gdLst>
              <a:ahLst/>
              <a:cxnLst>
                <a:cxn ang="0">
                  <a:pos x="T0" y="T1"/>
                </a:cxn>
                <a:cxn ang="0">
                  <a:pos x="T2" y="T3"/>
                </a:cxn>
                <a:cxn ang="0">
                  <a:pos x="T4" y="T5"/>
                </a:cxn>
                <a:cxn ang="0">
                  <a:pos x="T6" y="T7"/>
                </a:cxn>
                <a:cxn ang="0">
                  <a:pos x="T8" y="T9"/>
                </a:cxn>
              </a:cxnLst>
              <a:rect l="0" t="0" r="r" b="b"/>
              <a:pathLst>
                <a:path w="157" h="158">
                  <a:moveTo>
                    <a:pt x="157" y="35"/>
                  </a:moveTo>
                  <a:lnTo>
                    <a:pt x="105" y="0"/>
                  </a:lnTo>
                  <a:lnTo>
                    <a:pt x="0" y="123"/>
                  </a:lnTo>
                  <a:lnTo>
                    <a:pt x="17" y="158"/>
                  </a:lnTo>
                  <a:lnTo>
                    <a:pt x="157"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8"/>
            <p:cNvSpPr>
              <a:spLocks/>
            </p:cNvSpPr>
            <p:nvPr/>
          </p:nvSpPr>
          <p:spPr bwMode="auto">
            <a:xfrm>
              <a:off x="5106988" y="2239963"/>
              <a:ext cx="1333500" cy="1754188"/>
            </a:xfrm>
            <a:custGeom>
              <a:avLst/>
              <a:gdLst>
                <a:gd name="T0" fmla="*/ 140 w 840"/>
                <a:gd name="T1" fmla="*/ 0 h 1105"/>
                <a:gd name="T2" fmla="*/ 840 w 840"/>
                <a:gd name="T3" fmla="*/ 719 h 1105"/>
                <a:gd name="T4" fmla="*/ 543 w 840"/>
                <a:gd name="T5" fmla="*/ 1105 h 1105"/>
                <a:gd name="T6" fmla="*/ 0 w 840"/>
                <a:gd name="T7" fmla="*/ 123 h 1105"/>
                <a:gd name="T8" fmla="*/ 140 w 840"/>
                <a:gd name="T9" fmla="*/ 0 h 1105"/>
              </a:gdLst>
              <a:ahLst/>
              <a:cxnLst>
                <a:cxn ang="0">
                  <a:pos x="T0" y="T1"/>
                </a:cxn>
                <a:cxn ang="0">
                  <a:pos x="T2" y="T3"/>
                </a:cxn>
                <a:cxn ang="0">
                  <a:pos x="T4" y="T5"/>
                </a:cxn>
                <a:cxn ang="0">
                  <a:pos x="T6" y="T7"/>
                </a:cxn>
                <a:cxn ang="0">
                  <a:pos x="T8" y="T9"/>
                </a:cxn>
              </a:cxnLst>
              <a:rect l="0" t="0" r="r" b="b"/>
              <a:pathLst>
                <a:path w="840" h="1105">
                  <a:moveTo>
                    <a:pt x="140" y="0"/>
                  </a:moveTo>
                  <a:lnTo>
                    <a:pt x="840" y="719"/>
                  </a:lnTo>
                  <a:lnTo>
                    <a:pt x="543" y="1105"/>
                  </a:lnTo>
                  <a:lnTo>
                    <a:pt x="0" y="123"/>
                  </a:lnTo>
                  <a:lnTo>
                    <a:pt x="140" y="0"/>
                  </a:lnTo>
                  <a:close/>
                </a:path>
              </a:pathLst>
            </a:custGeom>
            <a:solidFill>
              <a:srgbClr val="262B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9"/>
            <p:cNvSpPr>
              <a:spLocks/>
            </p:cNvSpPr>
            <p:nvPr/>
          </p:nvSpPr>
          <p:spPr bwMode="auto">
            <a:xfrm>
              <a:off x="4773613" y="654051"/>
              <a:ext cx="333375" cy="3333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2"/>
                    <a:pt x="5" y="12"/>
                    <a:pt x="3" y="11"/>
                  </a:cubicBezTo>
                  <a:cubicBezTo>
                    <a:pt x="0" y="9"/>
                    <a:pt x="0" y="6"/>
                    <a:pt x="1" y="3"/>
                  </a:cubicBezTo>
                  <a:cubicBezTo>
                    <a:pt x="3" y="1"/>
                    <a:pt x="6" y="0"/>
                    <a:pt x="9" y="2"/>
                  </a:cubicBezTo>
                  <a:cubicBezTo>
                    <a:pt x="11" y="3"/>
                    <a:pt x="12" y="7"/>
                    <a:pt x="10" y="9"/>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0"/>
            <p:cNvSpPr>
              <a:spLocks/>
            </p:cNvSpPr>
            <p:nvPr/>
          </p:nvSpPr>
          <p:spPr bwMode="auto">
            <a:xfrm>
              <a:off x="4773613" y="654051"/>
              <a:ext cx="333375" cy="333375"/>
            </a:xfrm>
            <a:custGeom>
              <a:avLst/>
              <a:gdLst>
                <a:gd name="T0" fmla="*/ 10 w 12"/>
                <a:gd name="T1" fmla="*/ 9 h 12"/>
                <a:gd name="T2" fmla="*/ 3 w 12"/>
                <a:gd name="T3" fmla="*/ 11 h 12"/>
                <a:gd name="T4" fmla="*/ 1 w 12"/>
                <a:gd name="T5" fmla="*/ 3 h 12"/>
                <a:gd name="T6" fmla="*/ 9 w 12"/>
                <a:gd name="T7" fmla="*/ 2 h 12"/>
                <a:gd name="T8" fmla="*/ 10 w 12"/>
                <a:gd name="T9" fmla="*/ 9 h 12"/>
              </a:gdLst>
              <a:ahLst/>
              <a:cxnLst>
                <a:cxn ang="0">
                  <a:pos x="T0" y="T1"/>
                </a:cxn>
                <a:cxn ang="0">
                  <a:pos x="T2" y="T3"/>
                </a:cxn>
                <a:cxn ang="0">
                  <a:pos x="T4" y="T5"/>
                </a:cxn>
                <a:cxn ang="0">
                  <a:pos x="T6" y="T7"/>
                </a:cxn>
                <a:cxn ang="0">
                  <a:pos x="T8" y="T9"/>
                </a:cxn>
              </a:cxnLst>
              <a:rect l="0" t="0" r="r" b="b"/>
              <a:pathLst>
                <a:path w="12" h="12">
                  <a:moveTo>
                    <a:pt x="10" y="9"/>
                  </a:moveTo>
                  <a:cubicBezTo>
                    <a:pt x="9" y="11"/>
                    <a:pt x="5" y="12"/>
                    <a:pt x="3" y="11"/>
                  </a:cubicBezTo>
                  <a:cubicBezTo>
                    <a:pt x="1" y="9"/>
                    <a:pt x="0" y="6"/>
                    <a:pt x="1" y="3"/>
                  </a:cubicBezTo>
                  <a:cubicBezTo>
                    <a:pt x="3" y="1"/>
                    <a:pt x="6" y="0"/>
                    <a:pt x="9" y="2"/>
                  </a:cubicBezTo>
                  <a:cubicBezTo>
                    <a:pt x="11" y="3"/>
                    <a:pt x="12" y="7"/>
                    <a:pt x="10" y="9"/>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1"/>
            <p:cNvSpPr>
              <a:spLocks/>
            </p:cNvSpPr>
            <p:nvPr/>
          </p:nvSpPr>
          <p:spPr bwMode="auto">
            <a:xfrm>
              <a:off x="4773613" y="681038"/>
              <a:ext cx="306387" cy="306388"/>
            </a:xfrm>
            <a:custGeom>
              <a:avLst/>
              <a:gdLst>
                <a:gd name="T0" fmla="*/ 10 w 11"/>
                <a:gd name="T1" fmla="*/ 8 h 11"/>
                <a:gd name="T2" fmla="*/ 3 w 11"/>
                <a:gd name="T3" fmla="*/ 9 h 11"/>
                <a:gd name="T4" fmla="*/ 2 w 11"/>
                <a:gd name="T5" fmla="*/ 3 h 11"/>
                <a:gd name="T6" fmla="*/ 8 w 11"/>
                <a:gd name="T7" fmla="*/ 1 h 11"/>
                <a:gd name="T8" fmla="*/ 10 w 11"/>
                <a:gd name="T9" fmla="*/ 8 h 11"/>
              </a:gdLst>
              <a:ahLst/>
              <a:cxnLst>
                <a:cxn ang="0">
                  <a:pos x="T0" y="T1"/>
                </a:cxn>
                <a:cxn ang="0">
                  <a:pos x="T2" y="T3"/>
                </a:cxn>
                <a:cxn ang="0">
                  <a:pos x="T4" y="T5"/>
                </a:cxn>
                <a:cxn ang="0">
                  <a:pos x="T6" y="T7"/>
                </a:cxn>
                <a:cxn ang="0">
                  <a:pos x="T8" y="T9"/>
                </a:cxn>
              </a:cxnLst>
              <a:rect l="0" t="0" r="r" b="b"/>
              <a:pathLst>
                <a:path w="11" h="11">
                  <a:moveTo>
                    <a:pt x="10" y="8"/>
                  </a:moveTo>
                  <a:cubicBezTo>
                    <a:pt x="8" y="10"/>
                    <a:pt x="5" y="11"/>
                    <a:pt x="3" y="9"/>
                  </a:cubicBezTo>
                  <a:cubicBezTo>
                    <a:pt x="1" y="8"/>
                    <a:pt x="0" y="5"/>
                    <a:pt x="2" y="3"/>
                  </a:cubicBezTo>
                  <a:cubicBezTo>
                    <a:pt x="3" y="0"/>
                    <a:pt x="6" y="0"/>
                    <a:pt x="8" y="1"/>
                  </a:cubicBezTo>
                  <a:cubicBezTo>
                    <a:pt x="11" y="3"/>
                    <a:pt x="11" y="6"/>
                    <a:pt x="10" y="8"/>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2"/>
            <p:cNvSpPr>
              <a:spLocks/>
            </p:cNvSpPr>
            <p:nvPr/>
          </p:nvSpPr>
          <p:spPr bwMode="auto">
            <a:xfrm>
              <a:off x="4802188" y="709613"/>
              <a:ext cx="249237" cy="249238"/>
            </a:xfrm>
            <a:custGeom>
              <a:avLst/>
              <a:gdLst>
                <a:gd name="T0" fmla="*/ 8 w 9"/>
                <a:gd name="T1" fmla="*/ 6 h 9"/>
                <a:gd name="T2" fmla="*/ 3 w 9"/>
                <a:gd name="T3" fmla="*/ 8 h 9"/>
                <a:gd name="T4" fmla="*/ 2 w 9"/>
                <a:gd name="T5" fmla="*/ 2 h 9"/>
                <a:gd name="T6" fmla="*/ 7 w 9"/>
                <a:gd name="T7" fmla="*/ 1 h 9"/>
                <a:gd name="T8" fmla="*/ 8 w 9"/>
                <a:gd name="T9" fmla="*/ 6 h 9"/>
              </a:gdLst>
              <a:ahLst/>
              <a:cxnLst>
                <a:cxn ang="0">
                  <a:pos x="T0" y="T1"/>
                </a:cxn>
                <a:cxn ang="0">
                  <a:pos x="T2" y="T3"/>
                </a:cxn>
                <a:cxn ang="0">
                  <a:pos x="T4" y="T5"/>
                </a:cxn>
                <a:cxn ang="0">
                  <a:pos x="T6" y="T7"/>
                </a:cxn>
                <a:cxn ang="0">
                  <a:pos x="T8" y="T9"/>
                </a:cxn>
              </a:cxnLst>
              <a:rect l="0" t="0" r="r" b="b"/>
              <a:pathLst>
                <a:path w="9" h="9">
                  <a:moveTo>
                    <a:pt x="8" y="6"/>
                  </a:moveTo>
                  <a:cubicBezTo>
                    <a:pt x="7" y="8"/>
                    <a:pt x="5" y="9"/>
                    <a:pt x="3" y="8"/>
                  </a:cubicBezTo>
                  <a:cubicBezTo>
                    <a:pt x="1" y="6"/>
                    <a:pt x="0" y="4"/>
                    <a:pt x="2" y="2"/>
                  </a:cubicBezTo>
                  <a:cubicBezTo>
                    <a:pt x="3" y="0"/>
                    <a:pt x="5" y="0"/>
                    <a:pt x="7" y="1"/>
                  </a:cubicBezTo>
                  <a:cubicBezTo>
                    <a:pt x="9" y="2"/>
                    <a:pt x="9" y="5"/>
                    <a:pt x="8" y="6"/>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3"/>
            <p:cNvSpPr>
              <a:spLocks/>
            </p:cNvSpPr>
            <p:nvPr/>
          </p:nvSpPr>
          <p:spPr bwMode="auto">
            <a:xfrm>
              <a:off x="4829175" y="736601"/>
              <a:ext cx="195262" cy="195263"/>
            </a:xfrm>
            <a:custGeom>
              <a:avLst/>
              <a:gdLst>
                <a:gd name="T0" fmla="*/ 6 w 7"/>
                <a:gd name="T1" fmla="*/ 5 h 7"/>
                <a:gd name="T2" fmla="*/ 2 w 7"/>
                <a:gd name="T3" fmla="*/ 6 h 7"/>
                <a:gd name="T4" fmla="*/ 1 w 7"/>
                <a:gd name="T5" fmla="*/ 2 h 7"/>
                <a:gd name="T6" fmla="*/ 5 w 7"/>
                <a:gd name="T7" fmla="*/ 1 h 7"/>
                <a:gd name="T8" fmla="*/ 6 w 7"/>
                <a:gd name="T9" fmla="*/ 5 h 7"/>
              </a:gdLst>
              <a:ahLst/>
              <a:cxnLst>
                <a:cxn ang="0">
                  <a:pos x="T0" y="T1"/>
                </a:cxn>
                <a:cxn ang="0">
                  <a:pos x="T2" y="T3"/>
                </a:cxn>
                <a:cxn ang="0">
                  <a:pos x="T4" y="T5"/>
                </a:cxn>
                <a:cxn ang="0">
                  <a:pos x="T6" y="T7"/>
                </a:cxn>
                <a:cxn ang="0">
                  <a:pos x="T8" y="T9"/>
                </a:cxn>
              </a:cxnLst>
              <a:rect l="0" t="0" r="r" b="b"/>
              <a:pathLst>
                <a:path w="7" h="7">
                  <a:moveTo>
                    <a:pt x="6" y="5"/>
                  </a:moveTo>
                  <a:cubicBezTo>
                    <a:pt x="6" y="6"/>
                    <a:pt x="4" y="7"/>
                    <a:pt x="2" y="6"/>
                  </a:cubicBezTo>
                  <a:cubicBezTo>
                    <a:pt x="1" y="5"/>
                    <a:pt x="0" y="3"/>
                    <a:pt x="1" y="2"/>
                  </a:cubicBezTo>
                  <a:cubicBezTo>
                    <a:pt x="2" y="0"/>
                    <a:pt x="4" y="0"/>
                    <a:pt x="5" y="1"/>
                  </a:cubicBezTo>
                  <a:cubicBezTo>
                    <a:pt x="7" y="2"/>
                    <a:pt x="7" y="3"/>
                    <a:pt x="6" y="5"/>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4"/>
            <p:cNvSpPr>
              <a:spLocks noEditPoints="1"/>
            </p:cNvSpPr>
            <p:nvPr/>
          </p:nvSpPr>
          <p:spPr bwMode="auto">
            <a:xfrm>
              <a:off x="4884738" y="765176"/>
              <a:ext cx="111125" cy="138113"/>
            </a:xfrm>
            <a:custGeom>
              <a:avLst/>
              <a:gdLst>
                <a:gd name="T0" fmla="*/ 0 w 4"/>
                <a:gd name="T1" fmla="*/ 4 h 5"/>
                <a:gd name="T2" fmla="*/ 0 w 4"/>
                <a:gd name="T3" fmla="*/ 4 h 5"/>
                <a:gd name="T4" fmla="*/ 0 w 4"/>
                <a:gd name="T5" fmla="*/ 3 h 5"/>
                <a:gd name="T6" fmla="*/ 0 w 4"/>
                <a:gd name="T7" fmla="*/ 2 h 5"/>
                <a:gd name="T8" fmla="*/ 0 w 4"/>
                <a:gd name="T9" fmla="*/ 2 h 5"/>
                <a:gd name="T10" fmla="*/ 1 w 4"/>
                <a:gd name="T11" fmla="*/ 2 h 5"/>
                <a:gd name="T12" fmla="*/ 1 w 4"/>
                <a:gd name="T13" fmla="*/ 3 h 5"/>
                <a:gd name="T14" fmla="*/ 1 w 4"/>
                <a:gd name="T15" fmla="*/ 3 h 5"/>
                <a:gd name="T16" fmla="*/ 1 w 4"/>
                <a:gd name="T17" fmla="*/ 2 h 5"/>
                <a:gd name="T18" fmla="*/ 1 w 4"/>
                <a:gd name="T19" fmla="*/ 1 h 5"/>
                <a:gd name="T20" fmla="*/ 1 w 4"/>
                <a:gd name="T21" fmla="*/ 1 h 5"/>
                <a:gd name="T22" fmla="*/ 1 w 4"/>
                <a:gd name="T23" fmla="*/ 1 h 5"/>
                <a:gd name="T24" fmla="*/ 2 w 4"/>
                <a:gd name="T25" fmla="*/ 0 h 5"/>
                <a:gd name="T26" fmla="*/ 3 w 4"/>
                <a:gd name="T27" fmla="*/ 0 h 5"/>
                <a:gd name="T28" fmla="*/ 3 w 4"/>
                <a:gd name="T29" fmla="*/ 0 h 5"/>
                <a:gd name="T30" fmla="*/ 3 w 4"/>
                <a:gd name="T31" fmla="*/ 0 h 5"/>
                <a:gd name="T32" fmla="*/ 3 w 4"/>
                <a:gd name="T33" fmla="*/ 1 h 5"/>
                <a:gd name="T34" fmla="*/ 4 w 4"/>
                <a:gd name="T35" fmla="*/ 1 h 5"/>
                <a:gd name="T36" fmla="*/ 3 w 4"/>
                <a:gd name="T37" fmla="*/ 2 h 5"/>
                <a:gd name="T38" fmla="*/ 3 w 4"/>
                <a:gd name="T39" fmla="*/ 2 h 5"/>
                <a:gd name="T40" fmla="*/ 3 w 4"/>
                <a:gd name="T41" fmla="*/ 2 h 5"/>
                <a:gd name="T42" fmla="*/ 3 w 4"/>
                <a:gd name="T43" fmla="*/ 2 h 5"/>
                <a:gd name="T44" fmla="*/ 3 w 4"/>
                <a:gd name="T45" fmla="*/ 1 h 5"/>
                <a:gd name="T46" fmla="*/ 2 w 4"/>
                <a:gd name="T47" fmla="*/ 2 h 5"/>
                <a:gd name="T48" fmla="*/ 3 w 4"/>
                <a:gd name="T49" fmla="*/ 3 h 5"/>
                <a:gd name="T50" fmla="*/ 3 w 4"/>
                <a:gd name="T51" fmla="*/ 4 h 5"/>
                <a:gd name="T52" fmla="*/ 1 w 4"/>
                <a:gd name="T53" fmla="*/ 4 h 5"/>
                <a:gd name="T54" fmla="*/ 1 w 4"/>
                <a:gd name="T55" fmla="*/ 5 h 5"/>
                <a:gd name="T56" fmla="*/ 0 w 4"/>
                <a:gd name="T57" fmla="*/ 4 h 5"/>
                <a:gd name="T58" fmla="*/ 2 w 4"/>
                <a:gd name="T59" fmla="*/ 1 h 5"/>
                <a:gd name="T60" fmla="*/ 2 w 4"/>
                <a:gd name="T61" fmla="*/ 1 h 5"/>
                <a:gd name="T62" fmla="*/ 2 w 4"/>
                <a:gd name="T63" fmla="*/ 2 h 5"/>
                <a:gd name="T64" fmla="*/ 2 w 4"/>
                <a:gd name="T65" fmla="*/ 1 h 5"/>
                <a:gd name="T66" fmla="*/ 1 w 4"/>
                <a:gd name="T67" fmla="*/ 4 h 5"/>
                <a:gd name="T68" fmla="*/ 2 w 4"/>
                <a:gd name="T69" fmla="*/ 4 h 5"/>
                <a:gd name="T70" fmla="*/ 2 w 4"/>
                <a:gd name="T71" fmla="*/ 3 h 5"/>
                <a:gd name="T72" fmla="*/ 2 w 4"/>
                <a:gd name="T73" fmla="*/ 3 h 5"/>
                <a:gd name="T74" fmla="*/ 2 w 4"/>
                <a:gd name="T75" fmla="*/ 3 h 5"/>
                <a:gd name="T76" fmla="*/ 1 w 4"/>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 h="5">
                  <a:moveTo>
                    <a:pt x="0" y="4"/>
                  </a:moveTo>
                  <a:cubicBezTo>
                    <a:pt x="0" y="4"/>
                    <a:pt x="0" y="4"/>
                    <a:pt x="0" y="4"/>
                  </a:cubicBezTo>
                  <a:cubicBezTo>
                    <a:pt x="0" y="4"/>
                    <a:pt x="0" y="3"/>
                    <a:pt x="0" y="3"/>
                  </a:cubicBezTo>
                  <a:cubicBezTo>
                    <a:pt x="0" y="3"/>
                    <a:pt x="0" y="2"/>
                    <a:pt x="0" y="2"/>
                  </a:cubicBezTo>
                  <a:cubicBezTo>
                    <a:pt x="0" y="2"/>
                    <a:pt x="0" y="2"/>
                    <a:pt x="0" y="2"/>
                  </a:cubicBezTo>
                  <a:cubicBezTo>
                    <a:pt x="1" y="2"/>
                    <a:pt x="1" y="2"/>
                    <a:pt x="1" y="2"/>
                  </a:cubicBezTo>
                  <a:cubicBezTo>
                    <a:pt x="1" y="3"/>
                    <a:pt x="1" y="3"/>
                    <a:pt x="1" y="3"/>
                  </a:cubicBezTo>
                  <a:cubicBezTo>
                    <a:pt x="1" y="3"/>
                    <a:pt x="1" y="3"/>
                    <a:pt x="1"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3" y="0"/>
                  </a:cubicBezTo>
                  <a:cubicBezTo>
                    <a:pt x="3" y="0"/>
                    <a:pt x="3" y="0"/>
                    <a:pt x="3" y="0"/>
                  </a:cubicBezTo>
                  <a:cubicBezTo>
                    <a:pt x="3" y="0"/>
                    <a:pt x="3" y="0"/>
                    <a:pt x="3" y="0"/>
                  </a:cubicBezTo>
                  <a:cubicBezTo>
                    <a:pt x="3" y="1"/>
                    <a:pt x="3" y="1"/>
                    <a:pt x="3" y="1"/>
                  </a:cubicBezTo>
                  <a:cubicBezTo>
                    <a:pt x="3" y="1"/>
                    <a:pt x="4" y="1"/>
                    <a:pt x="4" y="1"/>
                  </a:cubicBezTo>
                  <a:cubicBezTo>
                    <a:pt x="4" y="2"/>
                    <a:pt x="4" y="2"/>
                    <a:pt x="3" y="2"/>
                  </a:cubicBezTo>
                  <a:cubicBezTo>
                    <a:pt x="3" y="2"/>
                    <a:pt x="3" y="2"/>
                    <a:pt x="3" y="2"/>
                  </a:cubicBezTo>
                  <a:cubicBezTo>
                    <a:pt x="3" y="2"/>
                    <a:pt x="3" y="2"/>
                    <a:pt x="3" y="2"/>
                  </a:cubicBezTo>
                  <a:cubicBezTo>
                    <a:pt x="3" y="2"/>
                    <a:pt x="3" y="2"/>
                    <a:pt x="3" y="2"/>
                  </a:cubicBezTo>
                  <a:cubicBezTo>
                    <a:pt x="3" y="2"/>
                    <a:pt x="3" y="2"/>
                    <a:pt x="3" y="1"/>
                  </a:cubicBezTo>
                  <a:cubicBezTo>
                    <a:pt x="2" y="2"/>
                    <a:pt x="2" y="2"/>
                    <a:pt x="2" y="2"/>
                  </a:cubicBezTo>
                  <a:cubicBezTo>
                    <a:pt x="3" y="3"/>
                    <a:pt x="3" y="3"/>
                    <a:pt x="3" y="3"/>
                  </a:cubicBezTo>
                  <a:cubicBezTo>
                    <a:pt x="3" y="3"/>
                    <a:pt x="3" y="4"/>
                    <a:pt x="3" y="4"/>
                  </a:cubicBezTo>
                  <a:cubicBezTo>
                    <a:pt x="2" y="4"/>
                    <a:pt x="2" y="5"/>
                    <a:pt x="1" y="4"/>
                  </a:cubicBezTo>
                  <a:cubicBezTo>
                    <a:pt x="1" y="5"/>
                    <a:pt x="1" y="5"/>
                    <a:pt x="1" y="5"/>
                  </a:cubicBezTo>
                  <a:lnTo>
                    <a:pt x="0" y="4"/>
                  </a:lnTo>
                  <a:close/>
                  <a:moveTo>
                    <a:pt x="2" y="1"/>
                  </a:moveTo>
                  <a:cubicBezTo>
                    <a:pt x="2" y="1"/>
                    <a:pt x="2" y="1"/>
                    <a:pt x="2" y="1"/>
                  </a:cubicBezTo>
                  <a:cubicBezTo>
                    <a:pt x="2" y="1"/>
                    <a:pt x="2" y="1"/>
                    <a:pt x="2" y="2"/>
                  </a:cubicBezTo>
                  <a:lnTo>
                    <a:pt x="2" y="1"/>
                  </a:lnTo>
                  <a:close/>
                  <a:moveTo>
                    <a:pt x="1" y="4"/>
                  </a:moveTo>
                  <a:cubicBezTo>
                    <a:pt x="1" y="4"/>
                    <a:pt x="2" y="4"/>
                    <a:pt x="2" y="4"/>
                  </a:cubicBezTo>
                  <a:cubicBezTo>
                    <a:pt x="2" y="4"/>
                    <a:pt x="2" y="4"/>
                    <a:pt x="2" y="3"/>
                  </a:cubicBezTo>
                  <a:cubicBezTo>
                    <a:pt x="2" y="3"/>
                    <a:pt x="2" y="3"/>
                    <a:pt x="2" y="3"/>
                  </a:cubicBezTo>
                  <a:cubicBezTo>
                    <a:pt x="2" y="3"/>
                    <a:pt x="2" y="3"/>
                    <a:pt x="2" y="3"/>
                  </a:cubicBezTo>
                  <a:lnTo>
                    <a:pt x="1"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5"/>
            <p:cNvSpPr>
              <a:spLocks/>
            </p:cNvSpPr>
            <p:nvPr/>
          </p:nvSpPr>
          <p:spPr bwMode="auto">
            <a:xfrm>
              <a:off x="3386138" y="1042988"/>
              <a:ext cx="360362" cy="333375"/>
            </a:xfrm>
            <a:custGeom>
              <a:avLst/>
              <a:gdLst>
                <a:gd name="T0" fmla="*/ 11 w 13"/>
                <a:gd name="T1" fmla="*/ 4 h 12"/>
                <a:gd name="T2" fmla="*/ 9 w 13"/>
                <a:gd name="T3" fmla="*/ 11 h 12"/>
                <a:gd name="T4" fmla="*/ 2 w 13"/>
                <a:gd name="T5" fmla="*/ 8 h 12"/>
                <a:gd name="T6" fmla="*/ 4 w 13"/>
                <a:gd name="T7" fmla="*/ 1 h 12"/>
                <a:gd name="T8" fmla="*/ 11 w 13"/>
                <a:gd name="T9" fmla="*/ 4 h 12"/>
              </a:gdLst>
              <a:ahLst/>
              <a:cxnLst>
                <a:cxn ang="0">
                  <a:pos x="T0" y="T1"/>
                </a:cxn>
                <a:cxn ang="0">
                  <a:pos x="T2" y="T3"/>
                </a:cxn>
                <a:cxn ang="0">
                  <a:pos x="T4" y="T5"/>
                </a:cxn>
                <a:cxn ang="0">
                  <a:pos x="T6" y="T7"/>
                </a:cxn>
                <a:cxn ang="0">
                  <a:pos x="T8" y="T9"/>
                </a:cxn>
              </a:cxnLst>
              <a:rect l="0" t="0" r="r" b="b"/>
              <a:pathLst>
                <a:path w="13" h="12">
                  <a:moveTo>
                    <a:pt x="11" y="4"/>
                  </a:moveTo>
                  <a:cubicBezTo>
                    <a:pt x="13" y="6"/>
                    <a:pt x="11" y="10"/>
                    <a:pt x="9" y="11"/>
                  </a:cubicBezTo>
                  <a:cubicBezTo>
                    <a:pt x="6" y="12"/>
                    <a:pt x="3" y="11"/>
                    <a:pt x="2" y="8"/>
                  </a:cubicBezTo>
                  <a:cubicBezTo>
                    <a:pt x="0" y="5"/>
                    <a:pt x="2" y="2"/>
                    <a:pt x="4" y="1"/>
                  </a:cubicBezTo>
                  <a:cubicBezTo>
                    <a:pt x="7" y="0"/>
                    <a:pt x="10" y="1"/>
                    <a:pt x="11"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6"/>
            <p:cNvSpPr>
              <a:spLocks/>
            </p:cNvSpPr>
            <p:nvPr/>
          </p:nvSpPr>
          <p:spPr bwMode="auto">
            <a:xfrm>
              <a:off x="3413125" y="1042988"/>
              <a:ext cx="306387" cy="333375"/>
            </a:xfrm>
            <a:custGeom>
              <a:avLst/>
              <a:gdLst>
                <a:gd name="T0" fmla="*/ 10 w 11"/>
                <a:gd name="T1" fmla="*/ 4 h 12"/>
                <a:gd name="T2" fmla="*/ 8 w 11"/>
                <a:gd name="T3" fmla="*/ 11 h 12"/>
                <a:gd name="T4" fmla="*/ 1 w 11"/>
                <a:gd name="T5" fmla="*/ 8 h 12"/>
                <a:gd name="T6" fmla="*/ 3 w 11"/>
                <a:gd name="T7" fmla="*/ 1 h 12"/>
                <a:gd name="T8" fmla="*/ 10 w 11"/>
                <a:gd name="T9" fmla="*/ 4 h 12"/>
              </a:gdLst>
              <a:ahLst/>
              <a:cxnLst>
                <a:cxn ang="0">
                  <a:pos x="T0" y="T1"/>
                </a:cxn>
                <a:cxn ang="0">
                  <a:pos x="T2" y="T3"/>
                </a:cxn>
                <a:cxn ang="0">
                  <a:pos x="T4" y="T5"/>
                </a:cxn>
                <a:cxn ang="0">
                  <a:pos x="T6" y="T7"/>
                </a:cxn>
                <a:cxn ang="0">
                  <a:pos x="T8" y="T9"/>
                </a:cxn>
              </a:cxnLst>
              <a:rect l="0" t="0" r="r" b="b"/>
              <a:pathLst>
                <a:path w="11" h="12">
                  <a:moveTo>
                    <a:pt x="10" y="4"/>
                  </a:moveTo>
                  <a:cubicBezTo>
                    <a:pt x="11" y="6"/>
                    <a:pt x="10" y="9"/>
                    <a:pt x="8" y="11"/>
                  </a:cubicBezTo>
                  <a:cubicBezTo>
                    <a:pt x="5" y="12"/>
                    <a:pt x="2" y="11"/>
                    <a:pt x="1" y="8"/>
                  </a:cubicBezTo>
                  <a:cubicBezTo>
                    <a:pt x="0" y="5"/>
                    <a:pt x="1" y="2"/>
                    <a:pt x="3" y="1"/>
                  </a:cubicBezTo>
                  <a:cubicBezTo>
                    <a:pt x="6" y="0"/>
                    <a:pt x="9" y="1"/>
                    <a:pt x="10" y="4"/>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7"/>
            <p:cNvSpPr>
              <a:spLocks/>
            </p:cNvSpPr>
            <p:nvPr/>
          </p:nvSpPr>
          <p:spPr bwMode="auto">
            <a:xfrm>
              <a:off x="3413125" y="1042988"/>
              <a:ext cx="306387" cy="306388"/>
            </a:xfrm>
            <a:custGeom>
              <a:avLst/>
              <a:gdLst>
                <a:gd name="T0" fmla="*/ 10 w 11"/>
                <a:gd name="T1" fmla="*/ 4 h 11"/>
                <a:gd name="T2" fmla="*/ 7 w 11"/>
                <a:gd name="T3" fmla="*/ 10 h 11"/>
                <a:gd name="T4" fmla="*/ 1 w 11"/>
                <a:gd name="T5" fmla="*/ 8 h 11"/>
                <a:gd name="T6" fmla="*/ 4 w 11"/>
                <a:gd name="T7" fmla="*/ 1 h 11"/>
                <a:gd name="T8" fmla="*/ 10 w 11"/>
                <a:gd name="T9" fmla="*/ 4 h 11"/>
              </a:gdLst>
              <a:ahLst/>
              <a:cxnLst>
                <a:cxn ang="0">
                  <a:pos x="T0" y="T1"/>
                </a:cxn>
                <a:cxn ang="0">
                  <a:pos x="T2" y="T3"/>
                </a:cxn>
                <a:cxn ang="0">
                  <a:pos x="T4" y="T5"/>
                </a:cxn>
                <a:cxn ang="0">
                  <a:pos x="T6" y="T7"/>
                </a:cxn>
                <a:cxn ang="0">
                  <a:pos x="T8" y="T9"/>
                </a:cxn>
              </a:cxnLst>
              <a:rect l="0" t="0" r="r" b="b"/>
              <a:pathLst>
                <a:path w="11" h="11">
                  <a:moveTo>
                    <a:pt x="10" y="4"/>
                  </a:moveTo>
                  <a:cubicBezTo>
                    <a:pt x="11" y="6"/>
                    <a:pt x="10" y="9"/>
                    <a:pt x="7" y="10"/>
                  </a:cubicBezTo>
                  <a:cubicBezTo>
                    <a:pt x="5" y="11"/>
                    <a:pt x="2" y="10"/>
                    <a:pt x="1" y="8"/>
                  </a:cubicBezTo>
                  <a:cubicBezTo>
                    <a:pt x="0" y="5"/>
                    <a:pt x="1" y="3"/>
                    <a:pt x="4" y="1"/>
                  </a:cubicBezTo>
                  <a:cubicBezTo>
                    <a:pt x="6" y="0"/>
                    <a:pt x="9" y="2"/>
                    <a:pt x="10" y="4"/>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8"/>
            <p:cNvSpPr>
              <a:spLocks/>
            </p:cNvSpPr>
            <p:nvPr/>
          </p:nvSpPr>
          <p:spPr bwMode="auto">
            <a:xfrm>
              <a:off x="3441700" y="1071563"/>
              <a:ext cx="249237" cy="249238"/>
            </a:xfrm>
            <a:custGeom>
              <a:avLst/>
              <a:gdLst>
                <a:gd name="T0" fmla="*/ 8 w 9"/>
                <a:gd name="T1" fmla="*/ 3 h 9"/>
                <a:gd name="T2" fmla="*/ 6 w 9"/>
                <a:gd name="T3" fmla="*/ 8 h 9"/>
                <a:gd name="T4" fmla="*/ 1 w 9"/>
                <a:gd name="T5" fmla="*/ 6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8"/>
                    <a:pt x="6" y="8"/>
                  </a:cubicBezTo>
                  <a:cubicBezTo>
                    <a:pt x="4" y="9"/>
                    <a:pt x="2" y="8"/>
                    <a:pt x="1" y="6"/>
                  </a:cubicBezTo>
                  <a:cubicBezTo>
                    <a:pt x="0" y="5"/>
                    <a:pt x="1" y="2"/>
                    <a:pt x="3" y="1"/>
                  </a:cubicBezTo>
                  <a:cubicBezTo>
                    <a:pt x="5" y="0"/>
                    <a:pt x="7" y="1"/>
                    <a:pt x="8" y="3"/>
                  </a:cubicBezTo>
                  <a:close/>
                </a:path>
              </a:pathLst>
            </a:custGeom>
            <a:solidFill>
              <a:srgbClr val="FCE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9"/>
            <p:cNvSpPr>
              <a:spLocks/>
            </p:cNvSpPr>
            <p:nvPr/>
          </p:nvSpPr>
          <p:spPr bwMode="auto">
            <a:xfrm>
              <a:off x="3468688" y="1098551"/>
              <a:ext cx="195262" cy="222250"/>
            </a:xfrm>
            <a:custGeom>
              <a:avLst/>
              <a:gdLst>
                <a:gd name="T0" fmla="*/ 6 w 7"/>
                <a:gd name="T1" fmla="*/ 3 h 8"/>
                <a:gd name="T2" fmla="*/ 5 w 7"/>
                <a:gd name="T3" fmla="*/ 7 h 8"/>
                <a:gd name="T4" fmla="*/ 1 w 7"/>
                <a:gd name="T5" fmla="*/ 5 h 8"/>
                <a:gd name="T6" fmla="*/ 2 w 7"/>
                <a:gd name="T7" fmla="*/ 1 h 8"/>
                <a:gd name="T8" fmla="*/ 6 w 7"/>
                <a:gd name="T9" fmla="*/ 3 h 8"/>
              </a:gdLst>
              <a:ahLst/>
              <a:cxnLst>
                <a:cxn ang="0">
                  <a:pos x="T0" y="T1"/>
                </a:cxn>
                <a:cxn ang="0">
                  <a:pos x="T2" y="T3"/>
                </a:cxn>
                <a:cxn ang="0">
                  <a:pos x="T4" y="T5"/>
                </a:cxn>
                <a:cxn ang="0">
                  <a:pos x="T6" y="T7"/>
                </a:cxn>
                <a:cxn ang="0">
                  <a:pos x="T8" y="T9"/>
                </a:cxn>
              </a:cxnLst>
              <a:rect l="0" t="0" r="r" b="b"/>
              <a:pathLst>
                <a:path w="7" h="8">
                  <a:moveTo>
                    <a:pt x="6" y="3"/>
                  </a:moveTo>
                  <a:cubicBezTo>
                    <a:pt x="7" y="4"/>
                    <a:pt x="6" y="6"/>
                    <a:pt x="5" y="7"/>
                  </a:cubicBezTo>
                  <a:cubicBezTo>
                    <a:pt x="3" y="8"/>
                    <a:pt x="1" y="7"/>
                    <a:pt x="1" y="5"/>
                  </a:cubicBezTo>
                  <a:cubicBezTo>
                    <a:pt x="0" y="4"/>
                    <a:pt x="1" y="2"/>
                    <a:pt x="2" y="1"/>
                  </a:cubicBezTo>
                  <a:cubicBezTo>
                    <a:pt x="4" y="0"/>
                    <a:pt x="6" y="1"/>
                    <a:pt x="6" y="3"/>
                  </a:cubicBezTo>
                  <a:close/>
                </a:path>
              </a:pathLst>
            </a:custGeom>
            <a:solidFill>
              <a:srgbClr val="F7B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0"/>
            <p:cNvSpPr>
              <a:spLocks noEditPoints="1"/>
            </p:cNvSpPr>
            <p:nvPr/>
          </p:nvSpPr>
          <p:spPr bwMode="auto">
            <a:xfrm>
              <a:off x="3497263" y="1127126"/>
              <a:ext cx="138112" cy="138113"/>
            </a:xfrm>
            <a:custGeom>
              <a:avLst/>
              <a:gdLst>
                <a:gd name="T0" fmla="*/ 3 w 5"/>
                <a:gd name="T1" fmla="*/ 5 h 5"/>
                <a:gd name="T2" fmla="*/ 3 w 5"/>
                <a:gd name="T3" fmla="*/ 5 h 5"/>
                <a:gd name="T4" fmla="*/ 2 w 5"/>
                <a:gd name="T5" fmla="*/ 5 h 5"/>
                <a:gd name="T6" fmla="*/ 1 w 5"/>
                <a:gd name="T7" fmla="*/ 4 h 5"/>
                <a:gd name="T8" fmla="*/ 1 w 5"/>
                <a:gd name="T9" fmla="*/ 4 h 5"/>
                <a:gd name="T10" fmla="*/ 2 w 5"/>
                <a:gd name="T11" fmla="*/ 4 h 5"/>
                <a:gd name="T12" fmla="*/ 2 w 5"/>
                <a:gd name="T13" fmla="*/ 4 h 5"/>
                <a:gd name="T14" fmla="*/ 3 w 5"/>
                <a:gd name="T15" fmla="*/ 4 h 5"/>
                <a:gd name="T16" fmla="*/ 2 w 5"/>
                <a:gd name="T17" fmla="*/ 3 h 5"/>
                <a:gd name="T18" fmla="*/ 1 w 5"/>
                <a:gd name="T19" fmla="*/ 3 h 5"/>
                <a:gd name="T20" fmla="*/ 1 w 5"/>
                <a:gd name="T21" fmla="*/ 3 h 5"/>
                <a:gd name="T22" fmla="*/ 1 w 5"/>
                <a:gd name="T23" fmla="*/ 3 h 5"/>
                <a:gd name="T24" fmla="*/ 1 w 5"/>
                <a:gd name="T25" fmla="*/ 2 h 5"/>
                <a:gd name="T26" fmla="*/ 1 w 5"/>
                <a:gd name="T27" fmla="*/ 1 h 5"/>
                <a:gd name="T28" fmla="*/ 1 w 5"/>
                <a:gd name="T29" fmla="*/ 1 h 5"/>
                <a:gd name="T30" fmla="*/ 2 w 5"/>
                <a:gd name="T31" fmla="*/ 0 h 5"/>
                <a:gd name="T32" fmla="*/ 2 w 5"/>
                <a:gd name="T33" fmla="*/ 1 h 5"/>
                <a:gd name="T34" fmla="*/ 3 w 5"/>
                <a:gd name="T35" fmla="*/ 1 h 5"/>
                <a:gd name="T36" fmla="*/ 3 w 5"/>
                <a:gd name="T37" fmla="*/ 2 h 5"/>
                <a:gd name="T38" fmla="*/ 4 w 5"/>
                <a:gd name="T39" fmla="*/ 2 h 5"/>
                <a:gd name="T40" fmla="*/ 3 w 5"/>
                <a:gd name="T41" fmla="*/ 2 h 5"/>
                <a:gd name="T42" fmla="*/ 3 w 5"/>
                <a:gd name="T43" fmla="*/ 2 h 5"/>
                <a:gd name="T44" fmla="*/ 2 w 5"/>
                <a:gd name="T45" fmla="*/ 2 h 5"/>
                <a:gd name="T46" fmla="*/ 3 w 5"/>
                <a:gd name="T47" fmla="*/ 2 h 5"/>
                <a:gd name="T48" fmla="*/ 4 w 5"/>
                <a:gd name="T49" fmla="*/ 3 h 5"/>
                <a:gd name="T50" fmla="*/ 4 w 5"/>
                <a:gd name="T51" fmla="*/ 3 h 5"/>
                <a:gd name="T52" fmla="*/ 4 w 5"/>
                <a:gd name="T53" fmla="*/ 5 h 5"/>
                <a:gd name="T54" fmla="*/ 4 w 5"/>
                <a:gd name="T55" fmla="*/ 5 h 5"/>
                <a:gd name="T56" fmla="*/ 3 w 5"/>
                <a:gd name="T57" fmla="*/ 5 h 5"/>
                <a:gd name="T58" fmla="*/ 2 w 5"/>
                <a:gd name="T59" fmla="*/ 2 h 5"/>
                <a:gd name="T60" fmla="*/ 1 w 5"/>
                <a:gd name="T61" fmla="*/ 2 h 5"/>
                <a:gd name="T62" fmla="*/ 2 w 5"/>
                <a:gd name="T63" fmla="*/ 3 h 5"/>
                <a:gd name="T64" fmla="*/ 2 w 5"/>
                <a:gd name="T65" fmla="*/ 2 h 5"/>
                <a:gd name="T66" fmla="*/ 3 w 5"/>
                <a:gd name="T67" fmla="*/ 4 h 5"/>
                <a:gd name="T68" fmla="*/ 4 w 5"/>
                <a:gd name="T69" fmla="*/ 4 h 5"/>
                <a:gd name="T70" fmla="*/ 4 w 5"/>
                <a:gd name="T71" fmla="*/ 3 h 5"/>
                <a:gd name="T72" fmla="*/ 3 w 5"/>
                <a:gd name="T73" fmla="*/ 3 h 5"/>
                <a:gd name="T74" fmla="*/ 3 w 5"/>
                <a:gd name="T75" fmla="*/ 3 h 5"/>
                <a:gd name="T76" fmla="*/ 3 w 5"/>
                <a:gd name="T7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 h="5">
                  <a:moveTo>
                    <a:pt x="3" y="5"/>
                  </a:moveTo>
                  <a:cubicBezTo>
                    <a:pt x="3" y="5"/>
                    <a:pt x="3" y="5"/>
                    <a:pt x="3" y="5"/>
                  </a:cubicBezTo>
                  <a:cubicBezTo>
                    <a:pt x="3" y="5"/>
                    <a:pt x="2" y="5"/>
                    <a:pt x="2" y="5"/>
                  </a:cubicBezTo>
                  <a:cubicBezTo>
                    <a:pt x="2" y="5"/>
                    <a:pt x="2" y="5"/>
                    <a:pt x="1" y="4"/>
                  </a:cubicBezTo>
                  <a:cubicBezTo>
                    <a:pt x="1" y="4"/>
                    <a:pt x="1" y="4"/>
                    <a:pt x="1" y="4"/>
                  </a:cubicBezTo>
                  <a:cubicBezTo>
                    <a:pt x="2" y="4"/>
                    <a:pt x="2" y="4"/>
                    <a:pt x="2" y="4"/>
                  </a:cubicBezTo>
                  <a:cubicBezTo>
                    <a:pt x="2" y="4"/>
                    <a:pt x="2" y="4"/>
                    <a:pt x="2" y="4"/>
                  </a:cubicBezTo>
                  <a:cubicBezTo>
                    <a:pt x="2" y="4"/>
                    <a:pt x="2" y="4"/>
                    <a:pt x="3" y="4"/>
                  </a:cubicBezTo>
                  <a:cubicBezTo>
                    <a:pt x="2" y="3"/>
                    <a:pt x="2" y="3"/>
                    <a:pt x="2" y="3"/>
                  </a:cubicBezTo>
                  <a:cubicBezTo>
                    <a:pt x="2" y="3"/>
                    <a:pt x="2" y="3"/>
                    <a:pt x="1" y="3"/>
                  </a:cubicBezTo>
                  <a:cubicBezTo>
                    <a:pt x="1" y="3"/>
                    <a:pt x="1" y="3"/>
                    <a:pt x="1" y="3"/>
                  </a:cubicBezTo>
                  <a:cubicBezTo>
                    <a:pt x="1" y="3"/>
                    <a:pt x="1" y="3"/>
                    <a:pt x="1" y="3"/>
                  </a:cubicBezTo>
                  <a:cubicBezTo>
                    <a:pt x="1" y="2"/>
                    <a:pt x="0" y="2"/>
                    <a:pt x="1" y="2"/>
                  </a:cubicBezTo>
                  <a:cubicBezTo>
                    <a:pt x="1" y="1"/>
                    <a:pt x="1" y="1"/>
                    <a:pt x="1" y="1"/>
                  </a:cubicBezTo>
                  <a:cubicBezTo>
                    <a:pt x="1" y="1"/>
                    <a:pt x="1" y="1"/>
                    <a:pt x="1" y="1"/>
                  </a:cubicBezTo>
                  <a:cubicBezTo>
                    <a:pt x="2" y="0"/>
                    <a:pt x="2" y="0"/>
                    <a:pt x="2" y="0"/>
                  </a:cubicBezTo>
                  <a:cubicBezTo>
                    <a:pt x="2" y="1"/>
                    <a:pt x="2" y="1"/>
                    <a:pt x="2" y="1"/>
                  </a:cubicBezTo>
                  <a:cubicBezTo>
                    <a:pt x="2" y="1"/>
                    <a:pt x="3" y="1"/>
                    <a:pt x="3" y="1"/>
                  </a:cubicBezTo>
                  <a:cubicBezTo>
                    <a:pt x="3" y="1"/>
                    <a:pt x="3" y="1"/>
                    <a:pt x="3" y="2"/>
                  </a:cubicBezTo>
                  <a:cubicBezTo>
                    <a:pt x="4" y="2"/>
                    <a:pt x="4" y="2"/>
                    <a:pt x="4" y="2"/>
                  </a:cubicBezTo>
                  <a:cubicBezTo>
                    <a:pt x="3" y="2"/>
                    <a:pt x="3" y="2"/>
                    <a:pt x="3" y="2"/>
                  </a:cubicBezTo>
                  <a:cubicBezTo>
                    <a:pt x="3" y="2"/>
                    <a:pt x="3" y="2"/>
                    <a:pt x="3" y="2"/>
                  </a:cubicBezTo>
                  <a:cubicBezTo>
                    <a:pt x="3" y="2"/>
                    <a:pt x="2" y="2"/>
                    <a:pt x="2" y="2"/>
                  </a:cubicBezTo>
                  <a:cubicBezTo>
                    <a:pt x="3" y="2"/>
                    <a:pt x="3" y="2"/>
                    <a:pt x="3" y="2"/>
                  </a:cubicBezTo>
                  <a:cubicBezTo>
                    <a:pt x="3" y="2"/>
                    <a:pt x="3" y="2"/>
                    <a:pt x="4" y="3"/>
                  </a:cubicBezTo>
                  <a:cubicBezTo>
                    <a:pt x="4" y="3"/>
                    <a:pt x="4" y="3"/>
                    <a:pt x="4" y="3"/>
                  </a:cubicBezTo>
                  <a:cubicBezTo>
                    <a:pt x="5" y="4"/>
                    <a:pt x="4" y="4"/>
                    <a:pt x="4" y="5"/>
                  </a:cubicBezTo>
                  <a:cubicBezTo>
                    <a:pt x="4" y="5"/>
                    <a:pt x="4" y="5"/>
                    <a:pt x="4" y="5"/>
                  </a:cubicBezTo>
                  <a:lnTo>
                    <a:pt x="3" y="5"/>
                  </a:lnTo>
                  <a:close/>
                  <a:moveTo>
                    <a:pt x="2" y="2"/>
                  </a:moveTo>
                  <a:cubicBezTo>
                    <a:pt x="1" y="2"/>
                    <a:pt x="1" y="2"/>
                    <a:pt x="1" y="2"/>
                  </a:cubicBezTo>
                  <a:cubicBezTo>
                    <a:pt x="1" y="2"/>
                    <a:pt x="2" y="3"/>
                    <a:pt x="2" y="3"/>
                  </a:cubicBezTo>
                  <a:lnTo>
                    <a:pt x="2" y="2"/>
                  </a:lnTo>
                  <a:close/>
                  <a:moveTo>
                    <a:pt x="3" y="4"/>
                  </a:moveTo>
                  <a:cubicBezTo>
                    <a:pt x="3" y="4"/>
                    <a:pt x="4" y="4"/>
                    <a:pt x="4" y="4"/>
                  </a:cubicBezTo>
                  <a:cubicBezTo>
                    <a:pt x="4" y="4"/>
                    <a:pt x="4" y="4"/>
                    <a:pt x="4" y="3"/>
                  </a:cubicBezTo>
                  <a:cubicBezTo>
                    <a:pt x="3" y="3"/>
                    <a:pt x="3" y="3"/>
                    <a:pt x="3" y="3"/>
                  </a:cubicBezTo>
                  <a:cubicBezTo>
                    <a:pt x="3" y="3"/>
                    <a:pt x="3" y="3"/>
                    <a:pt x="3" y="3"/>
                  </a:cubicBezTo>
                  <a:lnTo>
                    <a:pt x="3" y="4"/>
                  </a:lnTo>
                  <a:close/>
                </a:path>
              </a:pathLst>
            </a:custGeom>
            <a:solidFill>
              <a:srgbClr val="FAF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1"/>
            <p:cNvSpPr>
              <a:spLocks/>
            </p:cNvSpPr>
            <p:nvPr/>
          </p:nvSpPr>
          <p:spPr bwMode="auto">
            <a:xfrm>
              <a:off x="4275138" y="541338"/>
              <a:ext cx="222250" cy="195263"/>
            </a:xfrm>
            <a:custGeom>
              <a:avLst/>
              <a:gdLst>
                <a:gd name="T0" fmla="*/ 6 w 8"/>
                <a:gd name="T1" fmla="*/ 1 h 7"/>
                <a:gd name="T2" fmla="*/ 6 w 8"/>
                <a:gd name="T3" fmla="*/ 6 h 7"/>
                <a:gd name="T4" fmla="*/ 1 w 8"/>
                <a:gd name="T5" fmla="*/ 5 h 7"/>
                <a:gd name="T6" fmla="*/ 2 w 8"/>
                <a:gd name="T7" fmla="*/ 1 h 7"/>
                <a:gd name="T8" fmla="*/ 6 w 8"/>
                <a:gd name="T9" fmla="*/ 1 h 7"/>
              </a:gdLst>
              <a:ahLst/>
              <a:cxnLst>
                <a:cxn ang="0">
                  <a:pos x="T0" y="T1"/>
                </a:cxn>
                <a:cxn ang="0">
                  <a:pos x="T2" y="T3"/>
                </a:cxn>
                <a:cxn ang="0">
                  <a:pos x="T4" y="T5"/>
                </a:cxn>
                <a:cxn ang="0">
                  <a:pos x="T6" y="T7"/>
                </a:cxn>
                <a:cxn ang="0">
                  <a:pos x="T8" y="T9"/>
                </a:cxn>
              </a:cxnLst>
              <a:rect l="0" t="0" r="r" b="b"/>
              <a:pathLst>
                <a:path w="8" h="7">
                  <a:moveTo>
                    <a:pt x="6" y="1"/>
                  </a:moveTo>
                  <a:cubicBezTo>
                    <a:pt x="8" y="3"/>
                    <a:pt x="7" y="5"/>
                    <a:pt x="6" y="6"/>
                  </a:cubicBezTo>
                  <a:cubicBezTo>
                    <a:pt x="4" y="7"/>
                    <a:pt x="2" y="7"/>
                    <a:pt x="1" y="5"/>
                  </a:cubicBezTo>
                  <a:cubicBezTo>
                    <a:pt x="0" y="4"/>
                    <a:pt x="0"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2"/>
            <p:cNvSpPr>
              <a:spLocks/>
            </p:cNvSpPr>
            <p:nvPr/>
          </p:nvSpPr>
          <p:spPr bwMode="auto">
            <a:xfrm>
              <a:off x="4275138" y="541338"/>
              <a:ext cx="193675" cy="195263"/>
            </a:xfrm>
            <a:custGeom>
              <a:avLst/>
              <a:gdLst>
                <a:gd name="T0" fmla="*/ 6 w 7"/>
                <a:gd name="T1" fmla="*/ 1 h 7"/>
                <a:gd name="T2" fmla="*/ 6 w 7"/>
                <a:gd name="T3" fmla="*/ 6 h 7"/>
                <a:gd name="T4" fmla="*/ 1 w 7"/>
                <a:gd name="T5" fmla="*/ 5 h 7"/>
                <a:gd name="T6" fmla="*/ 2 w 7"/>
                <a:gd name="T7" fmla="*/ 1 h 7"/>
                <a:gd name="T8" fmla="*/ 6 w 7"/>
                <a:gd name="T9" fmla="*/ 1 h 7"/>
              </a:gdLst>
              <a:ahLst/>
              <a:cxnLst>
                <a:cxn ang="0">
                  <a:pos x="T0" y="T1"/>
                </a:cxn>
                <a:cxn ang="0">
                  <a:pos x="T2" y="T3"/>
                </a:cxn>
                <a:cxn ang="0">
                  <a:pos x="T4" y="T5"/>
                </a:cxn>
                <a:cxn ang="0">
                  <a:pos x="T6" y="T7"/>
                </a:cxn>
                <a:cxn ang="0">
                  <a:pos x="T8" y="T9"/>
                </a:cxn>
              </a:cxnLst>
              <a:rect l="0" t="0" r="r" b="b"/>
              <a:pathLst>
                <a:path w="7" h="7">
                  <a:moveTo>
                    <a:pt x="6" y="1"/>
                  </a:moveTo>
                  <a:cubicBezTo>
                    <a:pt x="7" y="3"/>
                    <a:pt x="7" y="5"/>
                    <a:pt x="6" y="6"/>
                  </a:cubicBezTo>
                  <a:cubicBezTo>
                    <a:pt x="4" y="7"/>
                    <a:pt x="2" y="6"/>
                    <a:pt x="1" y="5"/>
                  </a:cubicBezTo>
                  <a:cubicBezTo>
                    <a:pt x="0" y="4"/>
                    <a:pt x="1" y="2"/>
                    <a:pt x="2" y="1"/>
                  </a:cubicBezTo>
                  <a:cubicBezTo>
                    <a:pt x="3" y="0"/>
                    <a:pt x="5" y="0"/>
                    <a:pt x="6"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3"/>
            <p:cNvSpPr>
              <a:spLocks/>
            </p:cNvSpPr>
            <p:nvPr/>
          </p:nvSpPr>
          <p:spPr bwMode="auto">
            <a:xfrm>
              <a:off x="4302125" y="541338"/>
              <a:ext cx="166687" cy="195263"/>
            </a:xfrm>
            <a:custGeom>
              <a:avLst/>
              <a:gdLst>
                <a:gd name="T0" fmla="*/ 5 w 6"/>
                <a:gd name="T1" fmla="*/ 2 h 7"/>
                <a:gd name="T2" fmla="*/ 5 w 6"/>
                <a:gd name="T3" fmla="*/ 6 h 7"/>
                <a:gd name="T4" fmla="*/ 0 w 6"/>
                <a:gd name="T5" fmla="*/ 5 h 7"/>
                <a:gd name="T6" fmla="*/ 1 w 6"/>
                <a:gd name="T7" fmla="*/ 1 h 7"/>
                <a:gd name="T8" fmla="*/ 5 w 6"/>
                <a:gd name="T9" fmla="*/ 2 h 7"/>
              </a:gdLst>
              <a:ahLst/>
              <a:cxnLst>
                <a:cxn ang="0">
                  <a:pos x="T0" y="T1"/>
                </a:cxn>
                <a:cxn ang="0">
                  <a:pos x="T2" y="T3"/>
                </a:cxn>
                <a:cxn ang="0">
                  <a:pos x="T4" y="T5"/>
                </a:cxn>
                <a:cxn ang="0">
                  <a:pos x="T6" y="T7"/>
                </a:cxn>
                <a:cxn ang="0">
                  <a:pos x="T8" y="T9"/>
                </a:cxn>
              </a:cxnLst>
              <a:rect l="0" t="0" r="r" b="b"/>
              <a:pathLst>
                <a:path w="6" h="7">
                  <a:moveTo>
                    <a:pt x="5" y="2"/>
                  </a:moveTo>
                  <a:cubicBezTo>
                    <a:pt x="6" y="3"/>
                    <a:pt x="6" y="5"/>
                    <a:pt x="5" y="6"/>
                  </a:cubicBezTo>
                  <a:cubicBezTo>
                    <a:pt x="3" y="7"/>
                    <a:pt x="1" y="6"/>
                    <a:pt x="0" y="5"/>
                  </a:cubicBezTo>
                  <a:cubicBezTo>
                    <a:pt x="0" y="4"/>
                    <a:pt x="0" y="2"/>
                    <a:pt x="1" y="1"/>
                  </a:cubicBezTo>
                  <a:cubicBezTo>
                    <a:pt x="2" y="0"/>
                    <a:pt x="4" y="0"/>
                    <a:pt x="5"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4"/>
            <p:cNvSpPr>
              <a:spLocks/>
            </p:cNvSpPr>
            <p:nvPr/>
          </p:nvSpPr>
          <p:spPr bwMode="auto">
            <a:xfrm>
              <a:off x="4302125" y="569913"/>
              <a:ext cx="139700" cy="139700"/>
            </a:xfrm>
            <a:custGeom>
              <a:avLst/>
              <a:gdLst>
                <a:gd name="T0" fmla="*/ 5 w 5"/>
                <a:gd name="T1" fmla="*/ 1 h 5"/>
                <a:gd name="T2" fmla="*/ 4 w 5"/>
                <a:gd name="T3" fmla="*/ 4 h 5"/>
                <a:gd name="T4" fmla="*/ 1 w 5"/>
                <a:gd name="T5" fmla="*/ 4 h 5"/>
                <a:gd name="T6" fmla="*/ 1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3"/>
                    <a:pt x="4" y="4"/>
                  </a:cubicBezTo>
                  <a:cubicBezTo>
                    <a:pt x="3" y="5"/>
                    <a:pt x="2" y="5"/>
                    <a:pt x="1" y="4"/>
                  </a:cubicBezTo>
                  <a:cubicBezTo>
                    <a:pt x="0" y="2"/>
                    <a:pt x="0" y="1"/>
                    <a:pt x="1" y="0"/>
                  </a:cubicBezTo>
                  <a:cubicBezTo>
                    <a:pt x="3" y="0"/>
                    <a:pt x="4" y="0"/>
                    <a:pt x="5" y="1"/>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5"/>
            <p:cNvSpPr>
              <a:spLocks/>
            </p:cNvSpPr>
            <p:nvPr/>
          </p:nvSpPr>
          <p:spPr bwMode="auto">
            <a:xfrm>
              <a:off x="4330700" y="569913"/>
              <a:ext cx="111125" cy="111125"/>
            </a:xfrm>
            <a:custGeom>
              <a:avLst/>
              <a:gdLst>
                <a:gd name="T0" fmla="*/ 3 w 4"/>
                <a:gd name="T1" fmla="*/ 1 h 4"/>
                <a:gd name="T2" fmla="*/ 3 w 4"/>
                <a:gd name="T3" fmla="*/ 4 h 4"/>
                <a:gd name="T4" fmla="*/ 0 w 4"/>
                <a:gd name="T5" fmla="*/ 3 h 4"/>
                <a:gd name="T6" fmla="*/ 1 w 4"/>
                <a:gd name="T7" fmla="*/ 1 h 4"/>
                <a:gd name="T8" fmla="*/ 3 w 4"/>
                <a:gd name="T9" fmla="*/ 1 h 4"/>
              </a:gdLst>
              <a:ahLst/>
              <a:cxnLst>
                <a:cxn ang="0">
                  <a:pos x="T0" y="T1"/>
                </a:cxn>
                <a:cxn ang="0">
                  <a:pos x="T2" y="T3"/>
                </a:cxn>
                <a:cxn ang="0">
                  <a:pos x="T4" y="T5"/>
                </a:cxn>
                <a:cxn ang="0">
                  <a:pos x="T6" y="T7"/>
                </a:cxn>
                <a:cxn ang="0">
                  <a:pos x="T8" y="T9"/>
                </a:cxn>
              </a:cxnLst>
              <a:rect l="0" t="0" r="r" b="b"/>
              <a:pathLst>
                <a:path w="4" h="4">
                  <a:moveTo>
                    <a:pt x="3" y="1"/>
                  </a:moveTo>
                  <a:cubicBezTo>
                    <a:pt x="4" y="2"/>
                    <a:pt x="4" y="3"/>
                    <a:pt x="3" y="4"/>
                  </a:cubicBezTo>
                  <a:cubicBezTo>
                    <a:pt x="2" y="4"/>
                    <a:pt x="1" y="4"/>
                    <a:pt x="0" y="3"/>
                  </a:cubicBezTo>
                  <a:cubicBezTo>
                    <a:pt x="0" y="2"/>
                    <a:pt x="0" y="1"/>
                    <a:pt x="1" y="1"/>
                  </a:cubicBezTo>
                  <a:cubicBezTo>
                    <a:pt x="2" y="0"/>
                    <a:pt x="3" y="0"/>
                    <a:pt x="3"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6"/>
            <p:cNvSpPr>
              <a:spLocks noEditPoints="1"/>
            </p:cNvSpPr>
            <p:nvPr/>
          </p:nvSpPr>
          <p:spPr bwMode="auto">
            <a:xfrm>
              <a:off x="4357688" y="596901"/>
              <a:ext cx="55562" cy="84138"/>
            </a:xfrm>
            <a:custGeom>
              <a:avLst/>
              <a:gdLst>
                <a:gd name="T0" fmla="*/ 2 w 2"/>
                <a:gd name="T1" fmla="*/ 3 h 3"/>
                <a:gd name="T2" fmla="*/ 1 w 2"/>
                <a:gd name="T3" fmla="*/ 2 h 3"/>
                <a:gd name="T4" fmla="*/ 1 w 2"/>
                <a:gd name="T5" fmla="*/ 3 h 3"/>
                <a:gd name="T6" fmla="*/ 0 w 2"/>
                <a:gd name="T7" fmla="*/ 2 h 3"/>
                <a:gd name="T8" fmla="*/ 0 w 2"/>
                <a:gd name="T9" fmla="*/ 2 h 3"/>
                <a:gd name="T10" fmla="*/ 1 w 2"/>
                <a:gd name="T11" fmla="*/ 2 h 3"/>
                <a:gd name="T12" fmla="*/ 1 w 2"/>
                <a:gd name="T13" fmla="*/ 2 h 3"/>
                <a:gd name="T14" fmla="*/ 1 w 2"/>
                <a:gd name="T15" fmla="*/ 2 h 3"/>
                <a:gd name="T16" fmla="*/ 1 w 2"/>
                <a:gd name="T17" fmla="*/ 1 h 3"/>
                <a:gd name="T18" fmla="*/ 0 w 2"/>
                <a:gd name="T19" fmla="*/ 2 h 3"/>
                <a:gd name="T20" fmla="*/ 0 w 2"/>
                <a:gd name="T21" fmla="*/ 1 h 3"/>
                <a:gd name="T22" fmla="*/ 0 w 2"/>
                <a:gd name="T23" fmla="*/ 1 h 3"/>
                <a:gd name="T24" fmla="*/ 0 w 2"/>
                <a:gd name="T25" fmla="*/ 1 h 3"/>
                <a:gd name="T26" fmla="*/ 0 w 2"/>
                <a:gd name="T27" fmla="*/ 0 h 3"/>
                <a:gd name="T28" fmla="*/ 0 w 2"/>
                <a:gd name="T29" fmla="*/ 0 h 3"/>
                <a:gd name="T30" fmla="*/ 0 w 2"/>
                <a:gd name="T31" fmla="*/ 0 h 3"/>
                <a:gd name="T32" fmla="*/ 0 w 2"/>
                <a:gd name="T33" fmla="*/ 0 h 3"/>
                <a:gd name="T34" fmla="*/ 1 w 2"/>
                <a:gd name="T35" fmla="*/ 0 h 3"/>
                <a:gd name="T36" fmla="*/ 1 w 2"/>
                <a:gd name="T37" fmla="*/ 0 h 3"/>
                <a:gd name="T38" fmla="*/ 1 w 2"/>
                <a:gd name="T39" fmla="*/ 0 h 3"/>
                <a:gd name="T40" fmla="*/ 1 w 2"/>
                <a:gd name="T41" fmla="*/ 1 h 3"/>
                <a:gd name="T42" fmla="*/ 1 w 2"/>
                <a:gd name="T43" fmla="*/ 1 h 3"/>
                <a:gd name="T44" fmla="*/ 1 w 2"/>
                <a:gd name="T45" fmla="*/ 0 h 3"/>
                <a:gd name="T46" fmla="*/ 1 w 2"/>
                <a:gd name="T47" fmla="*/ 1 h 3"/>
                <a:gd name="T48" fmla="*/ 1 w 2"/>
                <a:gd name="T49" fmla="*/ 1 h 3"/>
                <a:gd name="T50" fmla="*/ 2 w 2"/>
                <a:gd name="T51" fmla="*/ 1 h 3"/>
                <a:gd name="T52" fmla="*/ 2 w 2"/>
                <a:gd name="T53" fmla="*/ 2 h 3"/>
                <a:gd name="T54" fmla="*/ 2 w 2"/>
                <a:gd name="T55" fmla="*/ 2 h 3"/>
                <a:gd name="T56" fmla="*/ 2 w 2"/>
                <a:gd name="T57" fmla="*/ 3 h 3"/>
                <a:gd name="T58" fmla="*/ 0 w 2"/>
                <a:gd name="T59" fmla="*/ 1 h 3"/>
                <a:gd name="T60" fmla="*/ 0 w 2"/>
                <a:gd name="T61" fmla="*/ 1 h 3"/>
                <a:gd name="T62" fmla="*/ 0 w 2"/>
                <a:gd name="T63" fmla="*/ 1 h 3"/>
                <a:gd name="T64" fmla="*/ 2 w 2"/>
                <a:gd name="T65" fmla="*/ 2 h 3"/>
                <a:gd name="T66" fmla="*/ 2 w 2"/>
                <a:gd name="T67" fmla="*/ 2 h 3"/>
                <a:gd name="T68" fmla="*/ 2 w 2"/>
                <a:gd name="T69" fmla="*/ 1 h 3"/>
                <a:gd name="T70" fmla="*/ 1 w 2"/>
                <a:gd name="T71" fmla="*/ 1 h 3"/>
                <a:gd name="T72" fmla="*/ 1 w 2"/>
                <a:gd name="T73" fmla="*/ 1 h 3"/>
                <a:gd name="T74" fmla="*/ 2 w 2"/>
                <a:gd name="T7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 h="3">
                  <a:moveTo>
                    <a:pt x="2" y="3"/>
                  </a:moveTo>
                  <a:cubicBezTo>
                    <a:pt x="1" y="2"/>
                    <a:pt x="1" y="2"/>
                    <a:pt x="1" y="2"/>
                  </a:cubicBezTo>
                  <a:cubicBezTo>
                    <a:pt x="1" y="3"/>
                    <a:pt x="1" y="3"/>
                    <a:pt x="1" y="3"/>
                  </a:cubicBezTo>
                  <a:cubicBezTo>
                    <a:pt x="1" y="2"/>
                    <a:pt x="0" y="2"/>
                    <a:pt x="0" y="2"/>
                  </a:cubicBezTo>
                  <a:cubicBezTo>
                    <a:pt x="0" y="2"/>
                    <a:pt x="0" y="2"/>
                    <a:pt x="0" y="2"/>
                  </a:cubicBezTo>
                  <a:cubicBezTo>
                    <a:pt x="1" y="2"/>
                    <a:pt x="1" y="2"/>
                    <a:pt x="1" y="2"/>
                  </a:cubicBezTo>
                  <a:cubicBezTo>
                    <a:pt x="1" y="2"/>
                    <a:pt x="1" y="2"/>
                    <a:pt x="1" y="2"/>
                  </a:cubicBezTo>
                  <a:cubicBezTo>
                    <a:pt x="1" y="2"/>
                    <a:pt x="1" y="2"/>
                    <a:pt x="1" y="2"/>
                  </a:cubicBezTo>
                  <a:cubicBezTo>
                    <a:pt x="1" y="1"/>
                    <a:pt x="1" y="1"/>
                    <a:pt x="1" y="1"/>
                  </a:cubicBezTo>
                  <a:cubicBezTo>
                    <a:pt x="1" y="2"/>
                    <a:pt x="0" y="2"/>
                    <a:pt x="0" y="2"/>
                  </a:cubicBezTo>
                  <a:cubicBezTo>
                    <a:pt x="0" y="2"/>
                    <a:pt x="0" y="2"/>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1"/>
                    <a:pt x="1" y="1"/>
                    <a:pt x="1" y="1"/>
                  </a:cubicBezTo>
                  <a:cubicBezTo>
                    <a:pt x="1" y="1"/>
                    <a:pt x="1" y="1"/>
                    <a:pt x="1" y="1"/>
                  </a:cubicBezTo>
                  <a:cubicBezTo>
                    <a:pt x="2" y="1"/>
                    <a:pt x="2" y="1"/>
                    <a:pt x="2" y="1"/>
                  </a:cubicBezTo>
                  <a:cubicBezTo>
                    <a:pt x="2" y="1"/>
                    <a:pt x="2" y="2"/>
                    <a:pt x="2" y="2"/>
                  </a:cubicBezTo>
                  <a:cubicBezTo>
                    <a:pt x="2" y="2"/>
                    <a:pt x="2" y="2"/>
                    <a:pt x="2" y="2"/>
                  </a:cubicBezTo>
                  <a:lnTo>
                    <a:pt x="2" y="3"/>
                  </a:lnTo>
                  <a:close/>
                  <a:moveTo>
                    <a:pt x="0" y="1"/>
                  </a:moveTo>
                  <a:cubicBezTo>
                    <a:pt x="0" y="1"/>
                    <a:pt x="0" y="1"/>
                    <a:pt x="0" y="1"/>
                  </a:cubicBezTo>
                  <a:cubicBezTo>
                    <a:pt x="0" y="1"/>
                    <a:pt x="0" y="1"/>
                    <a:pt x="0" y="1"/>
                  </a:cubicBezTo>
                  <a:close/>
                  <a:moveTo>
                    <a:pt x="2" y="2"/>
                  </a:moveTo>
                  <a:cubicBezTo>
                    <a:pt x="2" y="2"/>
                    <a:pt x="2" y="2"/>
                    <a:pt x="2" y="2"/>
                  </a:cubicBezTo>
                  <a:cubicBezTo>
                    <a:pt x="2" y="2"/>
                    <a:pt x="2" y="1"/>
                    <a:pt x="2" y="1"/>
                  </a:cubicBezTo>
                  <a:cubicBezTo>
                    <a:pt x="1" y="1"/>
                    <a:pt x="1" y="1"/>
                    <a:pt x="1" y="1"/>
                  </a:cubicBezTo>
                  <a:cubicBezTo>
                    <a:pt x="1" y="1"/>
                    <a:pt x="1" y="1"/>
                    <a:pt x="1"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7"/>
            <p:cNvSpPr>
              <a:spLocks/>
            </p:cNvSpPr>
            <p:nvPr/>
          </p:nvSpPr>
          <p:spPr bwMode="auto">
            <a:xfrm>
              <a:off x="5080000" y="1154113"/>
              <a:ext cx="193675" cy="222250"/>
            </a:xfrm>
            <a:custGeom>
              <a:avLst/>
              <a:gdLst>
                <a:gd name="T0" fmla="*/ 6 w 7"/>
                <a:gd name="T1" fmla="*/ 2 h 8"/>
                <a:gd name="T2" fmla="*/ 6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6" y="7"/>
                  </a:cubicBezTo>
                  <a:cubicBezTo>
                    <a:pt x="4" y="8"/>
                    <a:pt x="2" y="7"/>
                    <a:pt x="1" y="6"/>
                  </a:cubicBezTo>
                  <a:cubicBezTo>
                    <a:pt x="0" y="4"/>
                    <a:pt x="0" y="2"/>
                    <a:pt x="2" y="1"/>
                  </a:cubicBezTo>
                  <a:cubicBezTo>
                    <a:pt x="3" y="0"/>
                    <a:pt x="5" y="1"/>
                    <a:pt x="6" y="2"/>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8"/>
            <p:cNvSpPr>
              <a:spLocks/>
            </p:cNvSpPr>
            <p:nvPr/>
          </p:nvSpPr>
          <p:spPr bwMode="auto">
            <a:xfrm>
              <a:off x="5080000" y="1154113"/>
              <a:ext cx="193675" cy="222250"/>
            </a:xfrm>
            <a:custGeom>
              <a:avLst/>
              <a:gdLst>
                <a:gd name="T0" fmla="*/ 6 w 7"/>
                <a:gd name="T1" fmla="*/ 2 h 8"/>
                <a:gd name="T2" fmla="*/ 5 w 7"/>
                <a:gd name="T3" fmla="*/ 7 h 8"/>
                <a:gd name="T4" fmla="*/ 1 w 7"/>
                <a:gd name="T5" fmla="*/ 6 h 8"/>
                <a:gd name="T6" fmla="*/ 2 w 7"/>
                <a:gd name="T7" fmla="*/ 1 h 8"/>
                <a:gd name="T8" fmla="*/ 6 w 7"/>
                <a:gd name="T9" fmla="*/ 2 h 8"/>
              </a:gdLst>
              <a:ahLst/>
              <a:cxnLst>
                <a:cxn ang="0">
                  <a:pos x="T0" y="T1"/>
                </a:cxn>
                <a:cxn ang="0">
                  <a:pos x="T2" y="T3"/>
                </a:cxn>
                <a:cxn ang="0">
                  <a:pos x="T4" y="T5"/>
                </a:cxn>
                <a:cxn ang="0">
                  <a:pos x="T6" y="T7"/>
                </a:cxn>
                <a:cxn ang="0">
                  <a:pos x="T8" y="T9"/>
                </a:cxn>
              </a:cxnLst>
              <a:rect l="0" t="0" r="r" b="b"/>
              <a:pathLst>
                <a:path w="7" h="8">
                  <a:moveTo>
                    <a:pt x="6" y="2"/>
                  </a:moveTo>
                  <a:cubicBezTo>
                    <a:pt x="7" y="4"/>
                    <a:pt x="7" y="6"/>
                    <a:pt x="5" y="7"/>
                  </a:cubicBezTo>
                  <a:cubicBezTo>
                    <a:pt x="4" y="8"/>
                    <a:pt x="2" y="7"/>
                    <a:pt x="1" y="6"/>
                  </a:cubicBezTo>
                  <a:cubicBezTo>
                    <a:pt x="0" y="4"/>
                    <a:pt x="0" y="2"/>
                    <a:pt x="2" y="1"/>
                  </a:cubicBezTo>
                  <a:cubicBezTo>
                    <a:pt x="3" y="0"/>
                    <a:pt x="5" y="1"/>
                    <a:pt x="6"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9"/>
            <p:cNvSpPr>
              <a:spLocks/>
            </p:cNvSpPr>
            <p:nvPr/>
          </p:nvSpPr>
          <p:spPr bwMode="auto">
            <a:xfrm>
              <a:off x="5080000" y="1182688"/>
              <a:ext cx="193675" cy="166688"/>
            </a:xfrm>
            <a:custGeom>
              <a:avLst/>
              <a:gdLst>
                <a:gd name="T0" fmla="*/ 6 w 7"/>
                <a:gd name="T1" fmla="*/ 1 h 6"/>
                <a:gd name="T2" fmla="*/ 5 w 7"/>
                <a:gd name="T3" fmla="*/ 5 h 6"/>
                <a:gd name="T4" fmla="*/ 1 w 7"/>
                <a:gd name="T5" fmla="*/ 5 h 6"/>
                <a:gd name="T6" fmla="*/ 2 w 7"/>
                <a:gd name="T7" fmla="*/ 1 h 6"/>
                <a:gd name="T8" fmla="*/ 6 w 7"/>
                <a:gd name="T9" fmla="*/ 1 h 6"/>
              </a:gdLst>
              <a:ahLst/>
              <a:cxnLst>
                <a:cxn ang="0">
                  <a:pos x="T0" y="T1"/>
                </a:cxn>
                <a:cxn ang="0">
                  <a:pos x="T2" y="T3"/>
                </a:cxn>
                <a:cxn ang="0">
                  <a:pos x="T4" y="T5"/>
                </a:cxn>
                <a:cxn ang="0">
                  <a:pos x="T6" y="T7"/>
                </a:cxn>
                <a:cxn ang="0">
                  <a:pos x="T8" y="T9"/>
                </a:cxn>
              </a:cxnLst>
              <a:rect l="0" t="0" r="r" b="b"/>
              <a:pathLst>
                <a:path w="7" h="6">
                  <a:moveTo>
                    <a:pt x="6" y="1"/>
                  </a:moveTo>
                  <a:cubicBezTo>
                    <a:pt x="7" y="3"/>
                    <a:pt x="7" y="4"/>
                    <a:pt x="5" y="5"/>
                  </a:cubicBezTo>
                  <a:cubicBezTo>
                    <a:pt x="4" y="6"/>
                    <a:pt x="2" y="6"/>
                    <a:pt x="1" y="5"/>
                  </a:cubicBezTo>
                  <a:cubicBezTo>
                    <a:pt x="0" y="3"/>
                    <a:pt x="1" y="2"/>
                    <a:pt x="2" y="1"/>
                  </a:cubicBezTo>
                  <a:cubicBezTo>
                    <a:pt x="3" y="0"/>
                    <a:pt x="5" y="0"/>
                    <a:pt x="6"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0"/>
            <p:cNvSpPr>
              <a:spLocks/>
            </p:cNvSpPr>
            <p:nvPr/>
          </p:nvSpPr>
          <p:spPr bwMode="auto">
            <a:xfrm>
              <a:off x="5106988" y="1182688"/>
              <a:ext cx="139700" cy="166688"/>
            </a:xfrm>
            <a:custGeom>
              <a:avLst/>
              <a:gdLst>
                <a:gd name="T0" fmla="*/ 5 w 5"/>
                <a:gd name="T1" fmla="*/ 2 h 6"/>
                <a:gd name="T2" fmla="*/ 4 w 5"/>
                <a:gd name="T3" fmla="*/ 5 h 6"/>
                <a:gd name="T4" fmla="*/ 1 w 5"/>
                <a:gd name="T5" fmla="*/ 4 h 6"/>
                <a:gd name="T6" fmla="*/ 1 w 5"/>
                <a:gd name="T7" fmla="*/ 1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5" y="4"/>
                    <a:pt x="4" y="5"/>
                  </a:cubicBezTo>
                  <a:cubicBezTo>
                    <a:pt x="3" y="6"/>
                    <a:pt x="1" y="5"/>
                    <a:pt x="1" y="4"/>
                  </a:cubicBezTo>
                  <a:cubicBezTo>
                    <a:pt x="0" y="3"/>
                    <a:pt x="0" y="2"/>
                    <a:pt x="1" y="1"/>
                  </a:cubicBezTo>
                  <a:cubicBezTo>
                    <a:pt x="2" y="0"/>
                    <a:pt x="4" y="1"/>
                    <a:pt x="5" y="2"/>
                  </a:cubicBez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41"/>
            <p:cNvSpPr>
              <a:spLocks/>
            </p:cNvSpPr>
            <p:nvPr/>
          </p:nvSpPr>
          <p:spPr bwMode="auto">
            <a:xfrm>
              <a:off x="5106988" y="1209676"/>
              <a:ext cx="139700" cy="111125"/>
            </a:xfrm>
            <a:custGeom>
              <a:avLst/>
              <a:gdLst>
                <a:gd name="T0" fmla="*/ 4 w 5"/>
                <a:gd name="T1" fmla="*/ 1 h 4"/>
                <a:gd name="T2" fmla="*/ 4 w 5"/>
                <a:gd name="T3" fmla="*/ 4 h 4"/>
                <a:gd name="T4" fmla="*/ 1 w 5"/>
                <a:gd name="T5" fmla="*/ 3 h 4"/>
                <a:gd name="T6" fmla="*/ 2 w 5"/>
                <a:gd name="T7" fmla="*/ 0 h 4"/>
                <a:gd name="T8" fmla="*/ 4 w 5"/>
                <a:gd name="T9" fmla="*/ 1 h 4"/>
              </a:gdLst>
              <a:ahLst/>
              <a:cxnLst>
                <a:cxn ang="0">
                  <a:pos x="T0" y="T1"/>
                </a:cxn>
                <a:cxn ang="0">
                  <a:pos x="T2" y="T3"/>
                </a:cxn>
                <a:cxn ang="0">
                  <a:pos x="T4" y="T5"/>
                </a:cxn>
                <a:cxn ang="0">
                  <a:pos x="T6" y="T7"/>
                </a:cxn>
                <a:cxn ang="0">
                  <a:pos x="T8" y="T9"/>
                </a:cxn>
              </a:cxnLst>
              <a:rect l="0" t="0" r="r" b="b"/>
              <a:pathLst>
                <a:path w="5" h="4">
                  <a:moveTo>
                    <a:pt x="4" y="1"/>
                  </a:moveTo>
                  <a:cubicBezTo>
                    <a:pt x="5" y="2"/>
                    <a:pt x="5" y="3"/>
                    <a:pt x="4" y="4"/>
                  </a:cubicBezTo>
                  <a:cubicBezTo>
                    <a:pt x="3" y="4"/>
                    <a:pt x="2" y="4"/>
                    <a:pt x="1" y="3"/>
                  </a:cubicBezTo>
                  <a:cubicBezTo>
                    <a:pt x="0" y="2"/>
                    <a:pt x="1" y="1"/>
                    <a:pt x="2" y="0"/>
                  </a:cubicBezTo>
                  <a:cubicBezTo>
                    <a:pt x="2" y="0"/>
                    <a:pt x="4" y="0"/>
                    <a:pt x="4" y="1"/>
                  </a:cubicBezTo>
                  <a:close/>
                </a:path>
              </a:pathLst>
            </a:custGeom>
            <a:solidFill>
              <a:srgbClr val="A64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2"/>
            <p:cNvSpPr>
              <a:spLocks noEditPoints="1"/>
            </p:cNvSpPr>
            <p:nvPr/>
          </p:nvSpPr>
          <p:spPr bwMode="auto">
            <a:xfrm>
              <a:off x="5135563" y="1238251"/>
              <a:ext cx="82550" cy="55563"/>
            </a:xfrm>
            <a:custGeom>
              <a:avLst/>
              <a:gdLst>
                <a:gd name="T0" fmla="*/ 2 w 3"/>
                <a:gd name="T1" fmla="*/ 2 h 2"/>
                <a:gd name="T2" fmla="*/ 2 w 3"/>
                <a:gd name="T3" fmla="*/ 2 h 2"/>
                <a:gd name="T4" fmla="*/ 2 w 3"/>
                <a:gd name="T5" fmla="*/ 2 h 2"/>
                <a:gd name="T6" fmla="*/ 1 w 3"/>
                <a:gd name="T7" fmla="*/ 2 h 2"/>
                <a:gd name="T8" fmla="*/ 1 w 3"/>
                <a:gd name="T9" fmla="*/ 2 h 2"/>
                <a:gd name="T10" fmla="*/ 2 w 3"/>
                <a:gd name="T11" fmla="*/ 2 h 2"/>
                <a:gd name="T12" fmla="*/ 2 w 3"/>
                <a:gd name="T13" fmla="*/ 2 h 2"/>
                <a:gd name="T14" fmla="*/ 2 w 3"/>
                <a:gd name="T15" fmla="*/ 2 h 2"/>
                <a:gd name="T16" fmla="*/ 2 w 3"/>
                <a:gd name="T17" fmla="*/ 1 h 2"/>
                <a:gd name="T18" fmla="*/ 1 w 3"/>
                <a:gd name="T19" fmla="*/ 1 h 2"/>
                <a:gd name="T20" fmla="*/ 1 w 3"/>
                <a:gd name="T21" fmla="*/ 1 h 2"/>
                <a:gd name="T22" fmla="*/ 1 w 3"/>
                <a:gd name="T23" fmla="*/ 1 h 2"/>
                <a:gd name="T24" fmla="*/ 0 w 3"/>
                <a:gd name="T25" fmla="*/ 0 h 2"/>
                <a:gd name="T26" fmla="*/ 1 w 3"/>
                <a:gd name="T27" fmla="*/ 0 h 2"/>
                <a:gd name="T28" fmla="*/ 1 w 3"/>
                <a:gd name="T29" fmla="*/ 0 h 2"/>
                <a:gd name="T30" fmla="*/ 1 w 3"/>
                <a:gd name="T31" fmla="*/ 0 h 2"/>
                <a:gd name="T32" fmla="*/ 1 w 3"/>
                <a:gd name="T33" fmla="*/ 0 h 2"/>
                <a:gd name="T34" fmla="*/ 2 w 3"/>
                <a:gd name="T35" fmla="*/ 0 h 2"/>
                <a:gd name="T36" fmla="*/ 2 w 3"/>
                <a:gd name="T37" fmla="*/ 0 h 2"/>
                <a:gd name="T38" fmla="*/ 2 w 3"/>
                <a:gd name="T39" fmla="*/ 0 h 2"/>
                <a:gd name="T40" fmla="*/ 2 w 3"/>
                <a:gd name="T41" fmla="*/ 0 h 2"/>
                <a:gd name="T42" fmla="*/ 2 w 3"/>
                <a:gd name="T43" fmla="*/ 0 h 2"/>
                <a:gd name="T44" fmla="*/ 1 w 3"/>
                <a:gd name="T45" fmla="*/ 0 h 2"/>
                <a:gd name="T46" fmla="*/ 2 w 3"/>
                <a:gd name="T47" fmla="*/ 1 h 2"/>
                <a:gd name="T48" fmla="*/ 2 w 3"/>
                <a:gd name="T49" fmla="*/ 1 h 2"/>
                <a:gd name="T50" fmla="*/ 3 w 3"/>
                <a:gd name="T51" fmla="*/ 1 h 2"/>
                <a:gd name="T52" fmla="*/ 3 w 3"/>
                <a:gd name="T53" fmla="*/ 2 h 2"/>
                <a:gd name="T54" fmla="*/ 3 w 3"/>
                <a:gd name="T55" fmla="*/ 2 h 2"/>
                <a:gd name="T56" fmla="*/ 2 w 3"/>
                <a:gd name="T57" fmla="*/ 2 h 2"/>
                <a:gd name="T58" fmla="*/ 1 w 3"/>
                <a:gd name="T59" fmla="*/ 0 h 2"/>
                <a:gd name="T60" fmla="*/ 1 w 3"/>
                <a:gd name="T61" fmla="*/ 1 h 2"/>
                <a:gd name="T62" fmla="*/ 1 w 3"/>
                <a:gd name="T63" fmla="*/ 1 h 2"/>
                <a:gd name="T64" fmla="*/ 1 w 3"/>
                <a:gd name="T65" fmla="*/ 0 h 2"/>
                <a:gd name="T66" fmla="*/ 2 w 3"/>
                <a:gd name="T67" fmla="*/ 2 h 2"/>
                <a:gd name="T68" fmla="*/ 2 w 3"/>
                <a:gd name="T69" fmla="*/ 1 h 2"/>
                <a:gd name="T70" fmla="*/ 2 w 3"/>
                <a:gd name="T71" fmla="*/ 1 h 2"/>
                <a:gd name="T72" fmla="*/ 2 w 3"/>
                <a:gd name="T73" fmla="*/ 1 h 2"/>
                <a:gd name="T74" fmla="*/ 2 w 3"/>
                <a:gd name="T75" fmla="*/ 1 h 2"/>
                <a:gd name="T76" fmla="*/ 2 w 3"/>
                <a:gd name="T7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 h="2">
                  <a:moveTo>
                    <a:pt x="2" y="2"/>
                  </a:moveTo>
                  <a:cubicBezTo>
                    <a:pt x="2" y="2"/>
                    <a:pt x="2" y="2"/>
                    <a:pt x="2" y="2"/>
                  </a:cubicBezTo>
                  <a:cubicBezTo>
                    <a:pt x="2" y="2"/>
                    <a:pt x="2" y="2"/>
                    <a:pt x="2" y="2"/>
                  </a:cubicBezTo>
                  <a:cubicBezTo>
                    <a:pt x="1" y="2"/>
                    <a:pt x="1" y="2"/>
                    <a:pt x="1" y="2"/>
                  </a:cubicBezTo>
                  <a:cubicBezTo>
                    <a:pt x="1" y="2"/>
                    <a:pt x="1" y="2"/>
                    <a:pt x="1" y="2"/>
                  </a:cubicBezTo>
                  <a:cubicBezTo>
                    <a:pt x="2" y="2"/>
                    <a:pt x="2" y="2"/>
                    <a:pt x="2" y="2"/>
                  </a:cubicBezTo>
                  <a:cubicBezTo>
                    <a:pt x="2" y="2"/>
                    <a:pt x="2" y="2"/>
                    <a:pt x="2" y="2"/>
                  </a:cubicBezTo>
                  <a:cubicBezTo>
                    <a:pt x="2" y="2"/>
                    <a:pt x="2" y="2"/>
                    <a:pt x="2" y="2"/>
                  </a:cubicBezTo>
                  <a:cubicBezTo>
                    <a:pt x="2" y="1"/>
                    <a:pt x="2" y="1"/>
                    <a:pt x="2" y="1"/>
                  </a:cubicBezTo>
                  <a:cubicBezTo>
                    <a:pt x="1" y="1"/>
                    <a:pt x="1" y="1"/>
                    <a:pt x="1" y="1"/>
                  </a:cubicBezTo>
                  <a:cubicBezTo>
                    <a:pt x="1" y="1"/>
                    <a:pt x="1" y="1"/>
                    <a:pt x="1" y="1"/>
                  </a:cubicBezTo>
                  <a:cubicBezTo>
                    <a:pt x="1" y="1"/>
                    <a:pt x="1" y="1"/>
                    <a:pt x="1" y="1"/>
                  </a:cubicBezTo>
                  <a:cubicBezTo>
                    <a:pt x="0" y="1"/>
                    <a:pt x="0" y="1"/>
                    <a:pt x="0" y="0"/>
                  </a:cubicBezTo>
                  <a:cubicBezTo>
                    <a:pt x="0"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0"/>
                    <a:pt x="2" y="0"/>
                    <a:pt x="2" y="0"/>
                  </a:cubicBezTo>
                  <a:cubicBezTo>
                    <a:pt x="2" y="0"/>
                    <a:pt x="2" y="0"/>
                    <a:pt x="2" y="0"/>
                  </a:cubicBezTo>
                  <a:cubicBezTo>
                    <a:pt x="2" y="0"/>
                    <a:pt x="2" y="0"/>
                    <a:pt x="2" y="0"/>
                  </a:cubicBezTo>
                  <a:cubicBezTo>
                    <a:pt x="2" y="0"/>
                    <a:pt x="1" y="0"/>
                    <a:pt x="1" y="0"/>
                  </a:cubicBezTo>
                  <a:cubicBezTo>
                    <a:pt x="2" y="1"/>
                    <a:pt x="2" y="1"/>
                    <a:pt x="2" y="1"/>
                  </a:cubicBezTo>
                  <a:cubicBezTo>
                    <a:pt x="2" y="1"/>
                    <a:pt x="2" y="1"/>
                    <a:pt x="2" y="1"/>
                  </a:cubicBezTo>
                  <a:cubicBezTo>
                    <a:pt x="2" y="1"/>
                    <a:pt x="3" y="1"/>
                    <a:pt x="3" y="1"/>
                  </a:cubicBezTo>
                  <a:cubicBezTo>
                    <a:pt x="3" y="1"/>
                    <a:pt x="3" y="2"/>
                    <a:pt x="3" y="2"/>
                  </a:cubicBezTo>
                  <a:cubicBezTo>
                    <a:pt x="3" y="2"/>
                    <a:pt x="3" y="2"/>
                    <a:pt x="3" y="2"/>
                  </a:cubicBezTo>
                  <a:lnTo>
                    <a:pt x="2" y="2"/>
                  </a:lnTo>
                  <a:close/>
                  <a:moveTo>
                    <a:pt x="1" y="0"/>
                  </a:moveTo>
                  <a:cubicBezTo>
                    <a:pt x="1" y="1"/>
                    <a:pt x="1" y="1"/>
                    <a:pt x="1" y="1"/>
                  </a:cubicBezTo>
                  <a:cubicBezTo>
                    <a:pt x="1" y="1"/>
                    <a:pt x="1" y="1"/>
                    <a:pt x="1" y="1"/>
                  </a:cubicBezTo>
                  <a:lnTo>
                    <a:pt x="1" y="0"/>
                  </a:lnTo>
                  <a:close/>
                  <a:moveTo>
                    <a:pt x="2" y="2"/>
                  </a:moveTo>
                  <a:cubicBezTo>
                    <a:pt x="2" y="2"/>
                    <a:pt x="2" y="1"/>
                    <a:pt x="2" y="1"/>
                  </a:cubicBezTo>
                  <a:cubicBezTo>
                    <a:pt x="2" y="1"/>
                    <a:pt x="2" y="1"/>
                    <a:pt x="2" y="1"/>
                  </a:cubicBezTo>
                  <a:cubicBezTo>
                    <a:pt x="2" y="1"/>
                    <a:pt x="2" y="1"/>
                    <a:pt x="2" y="1"/>
                  </a:cubicBezTo>
                  <a:cubicBezTo>
                    <a:pt x="2" y="1"/>
                    <a:pt x="2" y="1"/>
                    <a:pt x="2" y="1"/>
                  </a:cubicBezTo>
                  <a:lnTo>
                    <a:pt x="2" y="2"/>
                  </a:lnTo>
                  <a:close/>
                </a:path>
              </a:pathLst>
            </a:custGeom>
            <a:solidFill>
              <a:srgbClr val="EA8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3"/>
            <p:cNvSpPr>
              <a:spLocks/>
            </p:cNvSpPr>
            <p:nvPr/>
          </p:nvSpPr>
          <p:spPr bwMode="auto">
            <a:xfrm>
              <a:off x="3746500" y="596901"/>
              <a:ext cx="306387" cy="306388"/>
            </a:xfrm>
            <a:custGeom>
              <a:avLst/>
              <a:gdLst>
                <a:gd name="T0" fmla="*/ 9 w 11"/>
                <a:gd name="T1" fmla="*/ 8 h 11"/>
                <a:gd name="T2" fmla="*/ 2 w 11"/>
                <a:gd name="T3" fmla="*/ 9 h 11"/>
                <a:gd name="T4" fmla="*/ 2 w 11"/>
                <a:gd name="T5" fmla="*/ 2 h 11"/>
                <a:gd name="T6" fmla="*/ 9 w 11"/>
                <a:gd name="T7" fmla="*/ 1 h 11"/>
                <a:gd name="T8" fmla="*/ 9 w 11"/>
                <a:gd name="T9" fmla="*/ 8 h 11"/>
              </a:gdLst>
              <a:ahLst/>
              <a:cxnLst>
                <a:cxn ang="0">
                  <a:pos x="T0" y="T1"/>
                </a:cxn>
                <a:cxn ang="0">
                  <a:pos x="T2" y="T3"/>
                </a:cxn>
                <a:cxn ang="0">
                  <a:pos x="T4" y="T5"/>
                </a:cxn>
                <a:cxn ang="0">
                  <a:pos x="T6" y="T7"/>
                </a:cxn>
                <a:cxn ang="0">
                  <a:pos x="T8" y="T9"/>
                </a:cxn>
              </a:cxnLst>
              <a:rect l="0" t="0" r="r" b="b"/>
              <a:pathLst>
                <a:path w="11" h="11">
                  <a:moveTo>
                    <a:pt x="9" y="8"/>
                  </a:moveTo>
                  <a:cubicBezTo>
                    <a:pt x="7" y="10"/>
                    <a:pt x="4" y="11"/>
                    <a:pt x="2" y="9"/>
                  </a:cubicBezTo>
                  <a:cubicBezTo>
                    <a:pt x="0" y="7"/>
                    <a:pt x="0" y="4"/>
                    <a:pt x="2" y="2"/>
                  </a:cubicBezTo>
                  <a:cubicBezTo>
                    <a:pt x="3" y="0"/>
                    <a:pt x="6" y="0"/>
                    <a:pt x="9" y="1"/>
                  </a:cubicBezTo>
                  <a:cubicBezTo>
                    <a:pt x="11" y="3"/>
                    <a:pt x="11" y="6"/>
                    <a:pt x="9"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44"/>
            <p:cNvSpPr>
              <a:spLocks/>
            </p:cNvSpPr>
            <p:nvPr/>
          </p:nvSpPr>
          <p:spPr bwMode="auto">
            <a:xfrm>
              <a:off x="3746500" y="596901"/>
              <a:ext cx="306387" cy="279400"/>
            </a:xfrm>
            <a:custGeom>
              <a:avLst/>
              <a:gdLst>
                <a:gd name="T0" fmla="*/ 9 w 11"/>
                <a:gd name="T1" fmla="*/ 8 h 10"/>
                <a:gd name="T2" fmla="*/ 3 w 11"/>
                <a:gd name="T3" fmla="*/ 9 h 10"/>
                <a:gd name="T4" fmla="*/ 2 w 11"/>
                <a:gd name="T5" fmla="*/ 2 h 10"/>
                <a:gd name="T6" fmla="*/ 8 w 11"/>
                <a:gd name="T7" fmla="*/ 2 h 10"/>
                <a:gd name="T8" fmla="*/ 9 w 11"/>
                <a:gd name="T9" fmla="*/ 8 h 10"/>
              </a:gdLst>
              <a:ahLst/>
              <a:cxnLst>
                <a:cxn ang="0">
                  <a:pos x="T0" y="T1"/>
                </a:cxn>
                <a:cxn ang="0">
                  <a:pos x="T2" y="T3"/>
                </a:cxn>
                <a:cxn ang="0">
                  <a:pos x="T4" y="T5"/>
                </a:cxn>
                <a:cxn ang="0">
                  <a:pos x="T6" y="T7"/>
                </a:cxn>
                <a:cxn ang="0">
                  <a:pos x="T8" y="T9"/>
                </a:cxn>
              </a:cxnLst>
              <a:rect l="0" t="0" r="r" b="b"/>
              <a:pathLst>
                <a:path w="11" h="10">
                  <a:moveTo>
                    <a:pt x="9" y="8"/>
                  </a:moveTo>
                  <a:cubicBezTo>
                    <a:pt x="7" y="10"/>
                    <a:pt x="4" y="10"/>
                    <a:pt x="3" y="9"/>
                  </a:cubicBezTo>
                  <a:cubicBezTo>
                    <a:pt x="1" y="7"/>
                    <a:pt x="0" y="4"/>
                    <a:pt x="2" y="2"/>
                  </a:cubicBezTo>
                  <a:cubicBezTo>
                    <a:pt x="4" y="0"/>
                    <a:pt x="6" y="0"/>
                    <a:pt x="8" y="2"/>
                  </a:cubicBezTo>
                  <a:cubicBezTo>
                    <a:pt x="10" y="3"/>
                    <a:pt x="11" y="6"/>
                    <a:pt x="9" y="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45"/>
            <p:cNvSpPr>
              <a:spLocks/>
            </p:cNvSpPr>
            <p:nvPr/>
          </p:nvSpPr>
          <p:spPr bwMode="auto">
            <a:xfrm>
              <a:off x="3775075" y="596901"/>
              <a:ext cx="249237" cy="279400"/>
            </a:xfrm>
            <a:custGeom>
              <a:avLst/>
              <a:gdLst>
                <a:gd name="T0" fmla="*/ 8 w 9"/>
                <a:gd name="T1" fmla="*/ 8 h 10"/>
                <a:gd name="T2" fmla="*/ 2 w 9"/>
                <a:gd name="T3" fmla="*/ 9 h 10"/>
                <a:gd name="T4" fmla="*/ 1 w 9"/>
                <a:gd name="T5" fmla="*/ 2 h 10"/>
                <a:gd name="T6" fmla="*/ 7 w 9"/>
                <a:gd name="T7" fmla="*/ 2 h 10"/>
                <a:gd name="T8" fmla="*/ 8 w 9"/>
                <a:gd name="T9" fmla="*/ 8 h 10"/>
              </a:gdLst>
              <a:ahLst/>
              <a:cxnLst>
                <a:cxn ang="0">
                  <a:pos x="T0" y="T1"/>
                </a:cxn>
                <a:cxn ang="0">
                  <a:pos x="T2" y="T3"/>
                </a:cxn>
                <a:cxn ang="0">
                  <a:pos x="T4" y="T5"/>
                </a:cxn>
                <a:cxn ang="0">
                  <a:pos x="T6" y="T7"/>
                </a:cxn>
                <a:cxn ang="0">
                  <a:pos x="T8" y="T9"/>
                </a:cxn>
              </a:cxnLst>
              <a:rect l="0" t="0" r="r" b="b"/>
              <a:pathLst>
                <a:path w="9" h="10">
                  <a:moveTo>
                    <a:pt x="8" y="8"/>
                  </a:moveTo>
                  <a:cubicBezTo>
                    <a:pt x="6" y="10"/>
                    <a:pt x="4" y="10"/>
                    <a:pt x="2" y="9"/>
                  </a:cubicBezTo>
                  <a:cubicBezTo>
                    <a:pt x="0" y="7"/>
                    <a:pt x="0" y="4"/>
                    <a:pt x="1" y="2"/>
                  </a:cubicBezTo>
                  <a:cubicBezTo>
                    <a:pt x="3" y="1"/>
                    <a:pt x="5" y="0"/>
                    <a:pt x="7" y="2"/>
                  </a:cubicBezTo>
                  <a:cubicBezTo>
                    <a:pt x="9" y="3"/>
                    <a:pt x="9" y="6"/>
                    <a:pt x="8" y="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46"/>
            <p:cNvSpPr>
              <a:spLocks/>
            </p:cNvSpPr>
            <p:nvPr/>
          </p:nvSpPr>
          <p:spPr bwMode="auto">
            <a:xfrm>
              <a:off x="3802063" y="625476"/>
              <a:ext cx="195262" cy="222250"/>
            </a:xfrm>
            <a:custGeom>
              <a:avLst/>
              <a:gdLst>
                <a:gd name="T0" fmla="*/ 6 w 7"/>
                <a:gd name="T1" fmla="*/ 6 h 8"/>
                <a:gd name="T2" fmla="*/ 1 w 7"/>
                <a:gd name="T3" fmla="*/ 7 h 8"/>
                <a:gd name="T4" fmla="*/ 1 w 7"/>
                <a:gd name="T5" fmla="*/ 2 h 8"/>
                <a:gd name="T6" fmla="*/ 6 w 7"/>
                <a:gd name="T7" fmla="*/ 2 h 8"/>
                <a:gd name="T8" fmla="*/ 6 w 7"/>
                <a:gd name="T9" fmla="*/ 6 h 8"/>
              </a:gdLst>
              <a:ahLst/>
              <a:cxnLst>
                <a:cxn ang="0">
                  <a:pos x="T0" y="T1"/>
                </a:cxn>
                <a:cxn ang="0">
                  <a:pos x="T2" y="T3"/>
                </a:cxn>
                <a:cxn ang="0">
                  <a:pos x="T4" y="T5"/>
                </a:cxn>
                <a:cxn ang="0">
                  <a:pos x="T6" y="T7"/>
                </a:cxn>
                <a:cxn ang="0">
                  <a:pos x="T8" y="T9"/>
                </a:cxn>
              </a:cxnLst>
              <a:rect l="0" t="0" r="r" b="b"/>
              <a:pathLst>
                <a:path w="7" h="8">
                  <a:moveTo>
                    <a:pt x="6" y="6"/>
                  </a:moveTo>
                  <a:cubicBezTo>
                    <a:pt x="5" y="8"/>
                    <a:pt x="3" y="8"/>
                    <a:pt x="1" y="7"/>
                  </a:cubicBezTo>
                  <a:cubicBezTo>
                    <a:pt x="0" y="6"/>
                    <a:pt x="0" y="3"/>
                    <a:pt x="1" y="2"/>
                  </a:cubicBezTo>
                  <a:cubicBezTo>
                    <a:pt x="2" y="1"/>
                    <a:pt x="4" y="0"/>
                    <a:pt x="6" y="2"/>
                  </a:cubicBezTo>
                  <a:cubicBezTo>
                    <a:pt x="7" y="3"/>
                    <a:pt x="7" y="5"/>
                    <a:pt x="6" y="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47"/>
            <p:cNvSpPr>
              <a:spLocks/>
            </p:cNvSpPr>
            <p:nvPr/>
          </p:nvSpPr>
          <p:spPr bwMode="auto">
            <a:xfrm>
              <a:off x="3802063" y="654051"/>
              <a:ext cx="195262" cy="166688"/>
            </a:xfrm>
            <a:custGeom>
              <a:avLst/>
              <a:gdLst>
                <a:gd name="T0" fmla="*/ 6 w 7"/>
                <a:gd name="T1" fmla="*/ 5 h 6"/>
                <a:gd name="T2" fmla="*/ 2 w 7"/>
                <a:gd name="T3" fmla="*/ 5 h 6"/>
                <a:gd name="T4" fmla="*/ 1 w 7"/>
                <a:gd name="T5" fmla="*/ 1 h 6"/>
                <a:gd name="T6" fmla="*/ 5 w 7"/>
                <a:gd name="T7" fmla="*/ 1 h 6"/>
                <a:gd name="T8" fmla="*/ 6 w 7"/>
                <a:gd name="T9" fmla="*/ 5 h 6"/>
              </a:gdLst>
              <a:ahLst/>
              <a:cxnLst>
                <a:cxn ang="0">
                  <a:pos x="T0" y="T1"/>
                </a:cxn>
                <a:cxn ang="0">
                  <a:pos x="T2" y="T3"/>
                </a:cxn>
                <a:cxn ang="0">
                  <a:pos x="T4" y="T5"/>
                </a:cxn>
                <a:cxn ang="0">
                  <a:pos x="T6" y="T7"/>
                </a:cxn>
                <a:cxn ang="0">
                  <a:pos x="T8" y="T9"/>
                </a:cxn>
              </a:cxnLst>
              <a:rect l="0" t="0" r="r" b="b"/>
              <a:pathLst>
                <a:path w="7" h="6">
                  <a:moveTo>
                    <a:pt x="6" y="5"/>
                  </a:moveTo>
                  <a:cubicBezTo>
                    <a:pt x="5" y="6"/>
                    <a:pt x="3" y="6"/>
                    <a:pt x="2" y="5"/>
                  </a:cubicBezTo>
                  <a:cubicBezTo>
                    <a:pt x="0" y="4"/>
                    <a:pt x="0" y="3"/>
                    <a:pt x="1" y="1"/>
                  </a:cubicBezTo>
                  <a:cubicBezTo>
                    <a:pt x="2" y="0"/>
                    <a:pt x="4" y="0"/>
                    <a:pt x="5" y="1"/>
                  </a:cubicBezTo>
                  <a:cubicBezTo>
                    <a:pt x="6" y="2"/>
                    <a:pt x="7" y="4"/>
                    <a:pt x="6"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48"/>
            <p:cNvSpPr>
              <a:spLocks noEditPoints="1"/>
            </p:cNvSpPr>
            <p:nvPr/>
          </p:nvSpPr>
          <p:spPr bwMode="auto">
            <a:xfrm>
              <a:off x="3857625" y="681038"/>
              <a:ext cx="84137" cy="111125"/>
            </a:xfrm>
            <a:custGeom>
              <a:avLst/>
              <a:gdLst>
                <a:gd name="T0" fmla="*/ 0 w 3"/>
                <a:gd name="T1" fmla="*/ 4 h 4"/>
                <a:gd name="T2" fmla="*/ 0 w 3"/>
                <a:gd name="T3" fmla="*/ 4 h 4"/>
                <a:gd name="T4" fmla="*/ 0 w 3"/>
                <a:gd name="T5" fmla="*/ 3 h 4"/>
                <a:gd name="T6" fmla="*/ 0 w 3"/>
                <a:gd name="T7" fmla="*/ 2 h 4"/>
                <a:gd name="T8" fmla="*/ 0 w 3"/>
                <a:gd name="T9" fmla="*/ 2 h 4"/>
                <a:gd name="T10" fmla="*/ 1 w 3"/>
                <a:gd name="T11" fmla="*/ 2 h 4"/>
                <a:gd name="T12" fmla="*/ 0 w 3"/>
                <a:gd name="T13" fmla="*/ 2 h 4"/>
                <a:gd name="T14" fmla="*/ 0 w 3"/>
                <a:gd name="T15" fmla="*/ 3 h 4"/>
                <a:gd name="T16" fmla="*/ 1 w 3"/>
                <a:gd name="T17" fmla="*/ 2 h 4"/>
                <a:gd name="T18" fmla="*/ 1 w 3"/>
                <a:gd name="T19" fmla="*/ 1 h 4"/>
                <a:gd name="T20" fmla="*/ 1 w 3"/>
                <a:gd name="T21" fmla="*/ 1 h 4"/>
                <a:gd name="T22" fmla="*/ 1 w 3"/>
                <a:gd name="T23" fmla="*/ 1 h 4"/>
                <a:gd name="T24" fmla="*/ 2 w 3"/>
                <a:gd name="T25" fmla="*/ 0 h 4"/>
                <a:gd name="T26" fmla="*/ 2 w 3"/>
                <a:gd name="T27" fmla="*/ 0 h 4"/>
                <a:gd name="T28" fmla="*/ 3 w 3"/>
                <a:gd name="T29" fmla="*/ 0 h 4"/>
                <a:gd name="T30" fmla="*/ 3 w 3"/>
                <a:gd name="T31" fmla="*/ 1 h 4"/>
                <a:gd name="T32" fmla="*/ 3 w 3"/>
                <a:gd name="T33" fmla="*/ 1 h 4"/>
                <a:gd name="T34" fmla="*/ 3 w 3"/>
                <a:gd name="T35" fmla="*/ 2 h 4"/>
                <a:gd name="T36" fmla="*/ 3 w 3"/>
                <a:gd name="T37" fmla="*/ 2 h 4"/>
                <a:gd name="T38" fmla="*/ 3 w 3"/>
                <a:gd name="T39" fmla="*/ 3 h 4"/>
                <a:gd name="T40" fmla="*/ 2 w 3"/>
                <a:gd name="T41" fmla="*/ 2 h 4"/>
                <a:gd name="T42" fmla="*/ 2 w 3"/>
                <a:gd name="T43" fmla="*/ 2 h 4"/>
                <a:gd name="T44" fmla="*/ 2 w 3"/>
                <a:gd name="T45" fmla="*/ 1 h 4"/>
                <a:gd name="T46" fmla="*/ 2 w 3"/>
                <a:gd name="T47" fmla="*/ 2 h 4"/>
                <a:gd name="T48" fmla="*/ 2 w 3"/>
                <a:gd name="T49" fmla="*/ 3 h 4"/>
                <a:gd name="T50" fmla="*/ 2 w 3"/>
                <a:gd name="T51" fmla="*/ 4 h 4"/>
                <a:gd name="T52" fmla="*/ 0 w 3"/>
                <a:gd name="T53" fmla="*/ 4 h 4"/>
                <a:gd name="T54" fmla="*/ 0 w 3"/>
                <a:gd name="T55" fmla="*/ 4 h 4"/>
                <a:gd name="T56" fmla="*/ 2 w 3"/>
                <a:gd name="T57" fmla="*/ 1 h 4"/>
                <a:gd name="T58" fmla="*/ 1 w 3"/>
                <a:gd name="T59" fmla="*/ 1 h 4"/>
                <a:gd name="T60" fmla="*/ 1 w 3"/>
                <a:gd name="T61" fmla="*/ 2 h 4"/>
                <a:gd name="T62" fmla="*/ 2 w 3"/>
                <a:gd name="T63" fmla="*/ 1 h 4"/>
                <a:gd name="T64" fmla="*/ 1 w 3"/>
                <a:gd name="T65" fmla="*/ 3 h 4"/>
                <a:gd name="T66" fmla="*/ 1 w 3"/>
                <a:gd name="T67" fmla="*/ 3 h 4"/>
                <a:gd name="T68" fmla="*/ 1 w 3"/>
                <a:gd name="T69" fmla="*/ 3 h 4"/>
                <a:gd name="T70" fmla="*/ 2 w 3"/>
                <a:gd name="T71" fmla="*/ 3 h 4"/>
                <a:gd name="T72" fmla="*/ 1 w 3"/>
                <a:gd name="T7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 h="4">
                  <a:moveTo>
                    <a:pt x="0" y="4"/>
                  </a:moveTo>
                  <a:cubicBezTo>
                    <a:pt x="0" y="4"/>
                    <a:pt x="0" y="4"/>
                    <a:pt x="0" y="4"/>
                  </a:cubicBezTo>
                  <a:cubicBezTo>
                    <a:pt x="0" y="3"/>
                    <a:pt x="0" y="3"/>
                    <a:pt x="0" y="3"/>
                  </a:cubicBezTo>
                  <a:cubicBezTo>
                    <a:pt x="0" y="2"/>
                    <a:pt x="0" y="2"/>
                    <a:pt x="0" y="2"/>
                  </a:cubicBezTo>
                  <a:cubicBezTo>
                    <a:pt x="0" y="2"/>
                    <a:pt x="0" y="2"/>
                    <a:pt x="0" y="2"/>
                  </a:cubicBezTo>
                  <a:cubicBezTo>
                    <a:pt x="1" y="2"/>
                    <a:pt x="1" y="2"/>
                    <a:pt x="1" y="2"/>
                  </a:cubicBezTo>
                  <a:cubicBezTo>
                    <a:pt x="0" y="2"/>
                    <a:pt x="0" y="2"/>
                    <a:pt x="0" y="2"/>
                  </a:cubicBezTo>
                  <a:cubicBezTo>
                    <a:pt x="0" y="3"/>
                    <a:pt x="0" y="3"/>
                    <a:pt x="0" y="3"/>
                  </a:cubicBezTo>
                  <a:cubicBezTo>
                    <a:pt x="1" y="2"/>
                    <a:pt x="1" y="2"/>
                    <a:pt x="1" y="2"/>
                  </a:cubicBezTo>
                  <a:cubicBezTo>
                    <a:pt x="1" y="2"/>
                    <a:pt x="1" y="2"/>
                    <a:pt x="1" y="1"/>
                  </a:cubicBezTo>
                  <a:cubicBezTo>
                    <a:pt x="1" y="1"/>
                    <a:pt x="1" y="1"/>
                    <a:pt x="1" y="1"/>
                  </a:cubicBezTo>
                  <a:cubicBezTo>
                    <a:pt x="1" y="1"/>
                    <a:pt x="1" y="1"/>
                    <a:pt x="1" y="1"/>
                  </a:cubicBezTo>
                  <a:cubicBezTo>
                    <a:pt x="1" y="0"/>
                    <a:pt x="1"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2"/>
                  </a:cubicBezTo>
                  <a:cubicBezTo>
                    <a:pt x="3" y="2"/>
                    <a:pt x="3" y="2"/>
                    <a:pt x="3" y="2"/>
                  </a:cubicBezTo>
                  <a:cubicBezTo>
                    <a:pt x="3" y="3"/>
                    <a:pt x="3" y="3"/>
                    <a:pt x="3" y="3"/>
                  </a:cubicBezTo>
                  <a:cubicBezTo>
                    <a:pt x="2" y="2"/>
                    <a:pt x="2" y="2"/>
                    <a:pt x="2" y="2"/>
                  </a:cubicBezTo>
                  <a:cubicBezTo>
                    <a:pt x="2" y="2"/>
                    <a:pt x="2" y="2"/>
                    <a:pt x="2" y="2"/>
                  </a:cubicBezTo>
                  <a:cubicBezTo>
                    <a:pt x="2" y="2"/>
                    <a:pt x="2" y="2"/>
                    <a:pt x="2" y="1"/>
                  </a:cubicBezTo>
                  <a:cubicBezTo>
                    <a:pt x="2" y="2"/>
                    <a:pt x="2" y="2"/>
                    <a:pt x="2" y="2"/>
                  </a:cubicBezTo>
                  <a:cubicBezTo>
                    <a:pt x="2" y="3"/>
                    <a:pt x="2" y="3"/>
                    <a:pt x="2" y="3"/>
                  </a:cubicBezTo>
                  <a:cubicBezTo>
                    <a:pt x="2" y="3"/>
                    <a:pt x="2" y="4"/>
                    <a:pt x="2" y="4"/>
                  </a:cubicBezTo>
                  <a:cubicBezTo>
                    <a:pt x="2" y="4"/>
                    <a:pt x="1" y="4"/>
                    <a:pt x="0" y="4"/>
                  </a:cubicBezTo>
                  <a:cubicBezTo>
                    <a:pt x="0" y="4"/>
                    <a:pt x="0" y="4"/>
                    <a:pt x="0" y="4"/>
                  </a:cubicBezTo>
                  <a:close/>
                  <a:moveTo>
                    <a:pt x="2" y="1"/>
                  </a:moveTo>
                  <a:cubicBezTo>
                    <a:pt x="2" y="1"/>
                    <a:pt x="2" y="1"/>
                    <a:pt x="1" y="1"/>
                  </a:cubicBezTo>
                  <a:cubicBezTo>
                    <a:pt x="1" y="1"/>
                    <a:pt x="1" y="1"/>
                    <a:pt x="1" y="2"/>
                  </a:cubicBezTo>
                  <a:lnTo>
                    <a:pt x="2" y="1"/>
                  </a:lnTo>
                  <a:close/>
                  <a:moveTo>
                    <a:pt x="1" y="3"/>
                  </a:moveTo>
                  <a:cubicBezTo>
                    <a:pt x="1" y="3"/>
                    <a:pt x="1" y="3"/>
                    <a:pt x="1" y="3"/>
                  </a:cubicBezTo>
                  <a:cubicBezTo>
                    <a:pt x="1" y="3"/>
                    <a:pt x="1" y="3"/>
                    <a:pt x="1" y="3"/>
                  </a:cubicBezTo>
                  <a:cubicBezTo>
                    <a:pt x="2" y="3"/>
                    <a:pt x="2" y="3"/>
                    <a:pt x="2" y="3"/>
                  </a:cubicBezTo>
                  <a:cubicBezTo>
                    <a:pt x="1" y="3"/>
                    <a:pt x="1" y="3"/>
                    <a:pt x="1" y="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49"/>
            <p:cNvSpPr>
              <a:spLocks noEditPoints="1"/>
            </p:cNvSpPr>
            <p:nvPr/>
          </p:nvSpPr>
          <p:spPr bwMode="auto">
            <a:xfrm>
              <a:off x="4302125" y="1738313"/>
              <a:ext cx="222250" cy="361950"/>
            </a:xfrm>
            <a:custGeom>
              <a:avLst/>
              <a:gdLst>
                <a:gd name="T0" fmla="*/ 3 w 8"/>
                <a:gd name="T1" fmla="*/ 13 h 13"/>
                <a:gd name="T2" fmla="*/ 3 w 8"/>
                <a:gd name="T3" fmla="*/ 12 h 13"/>
                <a:gd name="T4" fmla="*/ 1 w 8"/>
                <a:gd name="T5" fmla="*/ 11 h 13"/>
                <a:gd name="T6" fmla="*/ 0 w 8"/>
                <a:gd name="T7" fmla="*/ 8 h 13"/>
                <a:gd name="T8" fmla="*/ 0 w 8"/>
                <a:gd name="T9" fmla="*/ 8 h 13"/>
                <a:gd name="T10" fmla="*/ 2 w 8"/>
                <a:gd name="T11" fmla="*/ 8 h 13"/>
                <a:gd name="T12" fmla="*/ 2 w 8"/>
                <a:gd name="T13" fmla="*/ 8 h 13"/>
                <a:gd name="T14" fmla="*/ 3 w 8"/>
                <a:gd name="T15" fmla="*/ 10 h 13"/>
                <a:gd name="T16" fmla="*/ 3 w 8"/>
                <a:gd name="T17" fmla="*/ 7 h 13"/>
                <a:gd name="T18" fmla="*/ 1 w 8"/>
                <a:gd name="T19" fmla="*/ 6 h 13"/>
                <a:gd name="T20" fmla="*/ 0 w 8"/>
                <a:gd name="T21" fmla="*/ 5 h 13"/>
                <a:gd name="T22" fmla="*/ 0 w 8"/>
                <a:gd name="T23" fmla="*/ 4 h 13"/>
                <a:gd name="T24" fmla="*/ 1 w 8"/>
                <a:gd name="T25" fmla="*/ 1 h 13"/>
                <a:gd name="T26" fmla="*/ 3 w 8"/>
                <a:gd name="T27" fmla="*/ 0 h 13"/>
                <a:gd name="T28" fmla="*/ 3 w 8"/>
                <a:gd name="T29" fmla="*/ 0 h 13"/>
                <a:gd name="T30" fmla="*/ 5 w 8"/>
                <a:gd name="T31" fmla="*/ 0 h 13"/>
                <a:gd name="T32" fmla="*/ 5 w 8"/>
                <a:gd name="T33" fmla="*/ 0 h 13"/>
                <a:gd name="T34" fmla="*/ 7 w 8"/>
                <a:gd name="T35" fmla="*/ 2 h 13"/>
                <a:gd name="T36" fmla="*/ 8 w 8"/>
                <a:gd name="T37" fmla="*/ 4 h 13"/>
                <a:gd name="T38" fmla="*/ 8 w 8"/>
                <a:gd name="T39" fmla="*/ 4 h 13"/>
                <a:gd name="T40" fmla="*/ 5 w 8"/>
                <a:gd name="T41" fmla="*/ 4 h 13"/>
                <a:gd name="T42" fmla="*/ 5 w 8"/>
                <a:gd name="T43" fmla="*/ 4 h 13"/>
                <a:gd name="T44" fmla="*/ 5 w 8"/>
                <a:gd name="T45" fmla="*/ 3 h 13"/>
                <a:gd name="T46" fmla="*/ 5 w 8"/>
                <a:gd name="T47" fmla="*/ 5 h 13"/>
                <a:gd name="T48" fmla="*/ 7 w 8"/>
                <a:gd name="T49" fmla="*/ 6 h 13"/>
                <a:gd name="T50" fmla="*/ 8 w 8"/>
                <a:gd name="T51" fmla="*/ 8 h 13"/>
                <a:gd name="T52" fmla="*/ 5 w 8"/>
                <a:gd name="T53" fmla="*/ 12 h 13"/>
                <a:gd name="T54" fmla="*/ 5 w 8"/>
                <a:gd name="T55" fmla="*/ 13 h 13"/>
                <a:gd name="T56" fmla="*/ 3 w 8"/>
                <a:gd name="T57" fmla="*/ 13 h 13"/>
                <a:gd name="T58" fmla="*/ 3 w 8"/>
                <a:gd name="T59" fmla="*/ 2 h 13"/>
                <a:gd name="T60" fmla="*/ 2 w 8"/>
                <a:gd name="T61" fmla="*/ 4 h 13"/>
                <a:gd name="T62" fmla="*/ 3 w 8"/>
                <a:gd name="T63" fmla="*/ 5 h 13"/>
                <a:gd name="T64" fmla="*/ 3 w 8"/>
                <a:gd name="T65" fmla="*/ 2 h 13"/>
                <a:gd name="T66" fmla="*/ 5 w 8"/>
                <a:gd name="T67" fmla="*/ 10 h 13"/>
                <a:gd name="T68" fmla="*/ 5 w 8"/>
                <a:gd name="T69" fmla="*/ 9 h 13"/>
                <a:gd name="T70" fmla="*/ 6 w 8"/>
                <a:gd name="T71" fmla="*/ 8 h 13"/>
                <a:gd name="T72" fmla="*/ 5 w 8"/>
                <a:gd name="T73" fmla="*/ 8 h 13"/>
                <a:gd name="T74" fmla="*/ 5 w 8"/>
                <a:gd name="T75" fmla="*/ 7 h 13"/>
                <a:gd name="T76" fmla="*/ 5 w 8"/>
                <a:gd name="T7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13">
                  <a:moveTo>
                    <a:pt x="3" y="13"/>
                  </a:moveTo>
                  <a:cubicBezTo>
                    <a:pt x="3" y="12"/>
                    <a:pt x="3" y="12"/>
                    <a:pt x="3" y="12"/>
                  </a:cubicBezTo>
                  <a:cubicBezTo>
                    <a:pt x="2" y="12"/>
                    <a:pt x="1" y="11"/>
                    <a:pt x="1" y="11"/>
                  </a:cubicBezTo>
                  <a:cubicBezTo>
                    <a:pt x="0" y="10"/>
                    <a:pt x="0" y="9"/>
                    <a:pt x="0" y="8"/>
                  </a:cubicBezTo>
                  <a:cubicBezTo>
                    <a:pt x="0" y="8"/>
                    <a:pt x="0" y="8"/>
                    <a:pt x="0" y="8"/>
                  </a:cubicBezTo>
                  <a:cubicBezTo>
                    <a:pt x="2" y="8"/>
                    <a:pt x="2" y="8"/>
                    <a:pt x="2" y="8"/>
                  </a:cubicBezTo>
                  <a:cubicBezTo>
                    <a:pt x="2" y="8"/>
                    <a:pt x="2" y="8"/>
                    <a:pt x="2" y="8"/>
                  </a:cubicBezTo>
                  <a:cubicBezTo>
                    <a:pt x="2" y="9"/>
                    <a:pt x="2" y="9"/>
                    <a:pt x="3" y="10"/>
                  </a:cubicBezTo>
                  <a:cubicBezTo>
                    <a:pt x="3" y="7"/>
                    <a:pt x="3" y="7"/>
                    <a:pt x="3" y="7"/>
                  </a:cubicBezTo>
                  <a:cubicBezTo>
                    <a:pt x="2" y="7"/>
                    <a:pt x="1" y="6"/>
                    <a:pt x="1" y="6"/>
                  </a:cubicBezTo>
                  <a:cubicBezTo>
                    <a:pt x="0" y="5"/>
                    <a:pt x="0" y="5"/>
                    <a:pt x="0" y="5"/>
                  </a:cubicBezTo>
                  <a:cubicBezTo>
                    <a:pt x="0" y="4"/>
                    <a:pt x="0" y="4"/>
                    <a:pt x="0" y="4"/>
                  </a:cubicBezTo>
                  <a:cubicBezTo>
                    <a:pt x="0" y="3"/>
                    <a:pt x="0" y="2"/>
                    <a:pt x="1" y="1"/>
                  </a:cubicBezTo>
                  <a:cubicBezTo>
                    <a:pt x="1" y="1"/>
                    <a:pt x="2" y="0"/>
                    <a:pt x="3" y="0"/>
                  </a:cubicBezTo>
                  <a:cubicBezTo>
                    <a:pt x="3" y="0"/>
                    <a:pt x="3" y="0"/>
                    <a:pt x="3" y="0"/>
                  </a:cubicBezTo>
                  <a:cubicBezTo>
                    <a:pt x="5" y="0"/>
                    <a:pt x="5" y="0"/>
                    <a:pt x="5" y="0"/>
                  </a:cubicBezTo>
                  <a:cubicBezTo>
                    <a:pt x="5" y="0"/>
                    <a:pt x="5" y="0"/>
                    <a:pt x="5" y="0"/>
                  </a:cubicBezTo>
                  <a:cubicBezTo>
                    <a:pt x="6" y="1"/>
                    <a:pt x="6" y="1"/>
                    <a:pt x="7" y="2"/>
                  </a:cubicBezTo>
                  <a:cubicBezTo>
                    <a:pt x="7" y="2"/>
                    <a:pt x="8" y="3"/>
                    <a:pt x="8" y="4"/>
                  </a:cubicBezTo>
                  <a:cubicBezTo>
                    <a:pt x="8" y="4"/>
                    <a:pt x="8" y="4"/>
                    <a:pt x="8" y="4"/>
                  </a:cubicBezTo>
                  <a:cubicBezTo>
                    <a:pt x="5" y="4"/>
                    <a:pt x="5" y="4"/>
                    <a:pt x="5" y="4"/>
                  </a:cubicBezTo>
                  <a:cubicBezTo>
                    <a:pt x="5" y="4"/>
                    <a:pt x="5" y="4"/>
                    <a:pt x="5" y="4"/>
                  </a:cubicBezTo>
                  <a:cubicBezTo>
                    <a:pt x="5" y="3"/>
                    <a:pt x="5" y="3"/>
                    <a:pt x="5" y="3"/>
                  </a:cubicBezTo>
                  <a:cubicBezTo>
                    <a:pt x="5" y="5"/>
                    <a:pt x="5" y="5"/>
                    <a:pt x="5" y="5"/>
                  </a:cubicBezTo>
                  <a:cubicBezTo>
                    <a:pt x="6" y="6"/>
                    <a:pt x="7" y="6"/>
                    <a:pt x="7" y="6"/>
                  </a:cubicBezTo>
                  <a:cubicBezTo>
                    <a:pt x="8" y="7"/>
                    <a:pt x="8" y="8"/>
                    <a:pt x="8" y="8"/>
                  </a:cubicBezTo>
                  <a:cubicBezTo>
                    <a:pt x="8" y="10"/>
                    <a:pt x="7" y="11"/>
                    <a:pt x="5" y="12"/>
                  </a:cubicBezTo>
                  <a:cubicBezTo>
                    <a:pt x="5" y="13"/>
                    <a:pt x="5" y="13"/>
                    <a:pt x="5" y="13"/>
                  </a:cubicBezTo>
                  <a:lnTo>
                    <a:pt x="3" y="13"/>
                  </a:lnTo>
                  <a:close/>
                  <a:moveTo>
                    <a:pt x="3" y="2"/>
                  </a:moveTo>
                  <a:cubicBezTo>
                    <a:pt x="2" y="3"/>
                    <a:pt x="2" y="3"/>
                    <a:pt x="2" y="4"/>
                  </a:cubicBezTo>
                  <a:cubicBezTo>
                    <a:pt x="2" y="4"/>
                    <a:pt x="2" y="4"/>
                    <a:pt x="3" y="5"/>
                  </a:cubicBezTo>
                  <a:lnTo>
                    <a:pt x="3" y="2"/>
                  </a:lnTo>
                  <a:close/>
                  <a:moveTo>
                    <a:pt x="5" y="10"/>
                  </a:moveTo>
                  <a:cubicBezTo>
                    <a:pt x="5" y="10"/>
                    <a:pt x="5" y="9"/>
                    <a:pt x="5" y="9"/>
                  </a:cubicBezTo>
                  <a:cubicBezTo>
                    <a:pt x="6" y="9"/>
                    <a:pt x="6" y="9"/>
                    <a:pt x="6" y="8"/>
                  </a:cubicBezTo>
                  <a:cubicBezTo>
                    <a:pt x="6" y="8"/>
                    <a:pt x="6" y="8"/>
                    <a:pt x="5" y="8"/>
                  </a:cubicBezTo>
                  <a:cubicBezTo>
                    <a:pt x="5" y="8"/>
                    <a:pt x="5" y="7"/>
                    <a:pt x="5" y="7"/>
                  </a:cubicBezTo>
                  <a:lnTo>
                    <a:pt x="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 name="录屏.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43723" y="60581"/>
            <a:ext cx="3553219" cy="6311638"/>
          </a:xfrm>
          <a:prstGeom prst="rect">
            <a:avLst/>
          </a:prstGeom>
        </p:spPr>
      </p:pic>
    </p:spTree>
    <p:extLst>
      <p:ext uri="{BB962C8B-B14F-4D97-AF65-F5344CB8AC3E}">
        <p14:creationId xmlns:p14="http://schemas.microsoft.com/office/powerpoint/2010/main" val="137270873"/>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grpSp>
        <p:nvGrpSpPr>
          <p:cNvPr id="19" name="组合 18"/>
          <p:cNvGrpSpPr/>
          <p:nvPr/>
        </p:nvGrpSpPr>
        <p:grpSpPr>
          <a:xfrm>
            <a:off x="4552950" y="0"/>
            <a:ext cx="7639052" cy="967195"/>
            <a:chOff x="4067174" y="0"/>
            <a:chExt cx="8124827" cy="1028700"/>
          </a:xfrm>
        </p:grpSpPr>
        <p:sp>
          <p:nvSpPr>
            <p:cNvPr id="17" name="任意多边形 16"/>
            <p:cNvSpPr/>
            <p:nvPr/>
          </p:nvSpPr>
          <p:spPr>
            <a:xfrm>
              <a:off x="4067174" y="0"/>
              <a:ext cx="8124825"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4076700" y="434974"/>
              <a:ext cx="8115301"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flipH="1" flipV="1">
            <a:off x="0" y="5832074"/>
            <a:ext cx="9772650" cy="1026584"/>
            <a:chOff x="4067174" y="0"/>
            <a:chExt cx="9258302" cy="1028701"/>
          </a:xfrm>
        </p:grpSpPr>
        <p:sp>
          <p:nvSpPr>
            <p:cNvPr id="24" name="任意多边形 23"/>
            <p:cNvSpPr/>
            <p:nvPr/>
          </p:nvSpPr>
          <p:spPr>
            <a:xfrm>
              <a:off x="4067174" y="0"/>
              <a:ext cx="9258302" cy="723900"/>
            </a:xfrm>
            <a:custGeom>
              <a:avLst/>
              <a:gdLst>
                <a:gd name="connsiteX0" fmla="*/ 407194 w 8128000"/>
                <a:gd name="connsiteY0" fmla="*/ 0 h 723900"/>
                <a:gd name="connsiteX1" fmla="*/ 8128000 w 8128000"/>
                <a:gd name="connsiteY1" fmla="*/ 0 h 723900"/>
                <a:gd name="connsiteX2" fmla="*/ 8128000 w 8128000"/>
                <a:gd name="connsiteY2" fmla="*/ 723900 h 723900"/>
                <a:gd name="connsiteX3" fmla="*/ 0 w 8128000"/>
                <a:gd name="connsiteY3" fmla="*/ 72390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35814 w 8156620"/>
                <a:gd name="connsiteY0" fmla="*/ 0 h 723900"/>
                <a:gd name="connsiteX1" fmla="*/ 8156620 w 8156620"/>
                <a:gd name="connsiteY1" fmla="*/ 0 h 723900"/>
                <a:gd name="connsiteX2" fmla="*/ 8156620 w 8156620"/>
                <a:gd name="connsiteY2" fmla="*/ 723900 h 723900"/>
                <a:gd name="connsiteX3" fmla="*/ 0 w 8156620"/>
                <a:gd name="connsiteY3" fmla="*/ 704850 h 723900"/>
                <a:gd name="connsiteX4" fmla="*/ 435814 w 815662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 name="connsiteX0" fmla="*/ 416734 w 8137540"/>
                <a:gd name="connsiteY0" fmla="*/ 0 h 723900"/>
                <a:gd name="connsiteX1" fmla="*/ 8137540 w 8137540"/>
                <a:gd name="connsiteY1" fmla="*/ 0 h 723900"/>
                <a:gd name="connsiteX2" fmla="*/ 8137540 w 8137540"/>
                <a:gd name="connsiteY2" fmla="*/ 723900 h 723900"/>
                <a:gd name="connsiteX3" fmla="*/ 0 w 8137540"/>
                <a:gd name="connsiteY3" fmla="*/ 704850 h 723900"/>
                <a:gd name="connsiteX4" fmla="*/ 416734 w 8137540"/>
                <a:gd name="connsiteY4" fmla="*/ 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7540" h="723900">
                  <a:moveTo>
                    <a:pt x="416734" y="0"/>
                  </a:moveTo>
                  <a:lnTo>
                    <a:pt x="8137540" y="0"/>
                  </a:lnTo>
                  <a:lnTo>
                    <a:pt x="8137540" y="723900"/>
                  </a:lnTo>
                  <a:lnTo>
                    <a:pt x="0" y="704850"/>
                  </a:lnTo>
                  <a:cubicBezTo>
                    <a:pt x="107111" y="473075"/>
                    <a:pt x="281003" y="241300"/>
                    <a:pt x="416734" y="0"/>
                  </a:cubicBezTo>
                  <a:close/>
                </a:path>
              </a:pathLst>
            </a:custGeom>
            <a:solidFill>
              <a:srgbClr val="9814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a:off x="4076700" y="434975"/>
              <a:ext cx="9248776" cy="593726"/>
            </a:xfrm>
            <a:custGeom>
              <a:avLst/>
              <a:gdLst>
                <a:gd name="connsiteX0" fmla="*/ 270626 w 8115301"/>
                <a:gd name="connsiteY0" fmla="*/ 0 h 675970"/>
                <a:gd name="connsiteX1" fmla="*/ 309120 w 8115301"/>
                <a:gd name="connsiteY1" fmla="*/ 0 h 675970"/>
                <a:gd name="connsiteX2" fmla="*/ 8115301 w 8115301"/>
                <a:gd name="connsiteY2" fmla="*/ 0 h 675970"/>
                <a:gd name="connsiteX3" fmla="*/ 8115301 w 8115301"/>
                <a:gd name="connsiteY3" fmla="*/ 675969 h 675970"/>
                <a:gd name="connsiteX4" fmla="*/ 309129 w 8115301"/>
                <a:gd name="connsiteY4" fmla="*/ 675969 h 675970"/>
                <a:gd name="connsiteX5" fmla="*/ 309120 w 8115301"/>
                <a:gd name="connsiteY5" fmla="*/ 675970 h 675970"/>
                <a:gd name="connsiteX6" fmla="*/ 309111 w 8115301"/>
                <a:gd name="connsiteY6" fmla="*/ 675969 h 675970"/>
                <a:gd name="connsiteX7" fmla="*/ 270626 w 8115301"/>
                <a:gd name="connsiteY7" fmla="*/ 675969 h 675970"/>
                <a:gd name="connsiteX8" fmla="*/ 270626 w 8115301"/>
                <a:gd name="connsiteY8" fmla="*/ 671727 h 675970"/>
                <a:gd name="connsiteX9" fmla="*/ 246821 w 8115301"/>
                <a:gd name="connsiteY9" fmla="*/ 669103 h 675970"/>
                <a:gd name="connsiteX10" fmla="*/ 0 w 8115301"/>
                <a:gd name="connsiteY10" fmla="*/ 337985 h 675970"/>
                <a:gd name="connsiteX11" fmla="*/ 246821 w 8115301"/>
                <a:gd name="connsiteY11" fmla="*/ 6867 h 675970"/>
                <a:gd name="connsiteX12" fmla="*/ 270626 w 8115301"/>
                <a:gd name="connsiteY12" fmla="*/ 4243 h 6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15301" h="675970">
                  <a:moveTo>
                    <a:pt x="270626" y="0"/>
                  </a:moveTo>
                  <a:lnTo>
                    <a:pt x="309120" y="0"/>
                  </a:lnTo>
                  <a:lnTo>
                    <a:pt x="8115301" y="0"/>
                  </a:lnTo>
                  <a:lnTo>
                    <a:pt x="8115301" y="675969"/>
                  </a:lnTo>
                  <a:lnTo>
                    <a:pt x="309129" y="675969"/>
                  </a:lnTo>
                  <a:lnTo>
                    <a:pt x="309120" y="675970"/>
                  </a:lnTo>
                  <a:lnTo>
                    <a:pt x="309111" y="675969"/>
                  </a:lnTo>
                  <a:lnTo>
                    <a:pt x="270626" y="675969"/>
                  </a:lnTo>
                  <a:lnTo>
                    <a:pt x="270626" y="671727"/>
                  </a:lnTo>
                  <a:lnTo>
                    <a:pt x="246821" y="669103"/>
                  </a:lnTo>
                  <a:cubicBezTo>
                    <a:pt x="105961" y="637588"/>
                    <a:pt x="0" y="501316"/>
                    <a:pt x="0" y="337985"/>
                  </a:cubicBezTo>
                  <a:cubicBezTo>
                    <a:pt x="0" y="174654"/>
                    <a:pt x="105961" y="38383"/>
                    <a:pt x="246821" y="6867"/>
                  </a:cubicBezTo>
                  <a:lnTo>
                    <a:pt x="270626" y="4243"/>
                  </a:lnTo>
                  <a:close/>
                </a:path>
              </a:pathLst>
            </a:cu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 name="文本框 27"/>
          <p:cNvSpPr txBox="1"/>
          <p:nvPr/>
        </p:nvSpPr>
        <p:spPr>
          <a:xfrm>
            <a:off x="624114" y="3951939"/>
            <a:ext cx="10972801" cy="1015663"/>
          </a:xfrm>
          <a:prstGeom prst="rect">
            <a:avLst/>
          </a:prstGeom>
          <a:noFill/>
        </p:spPr>
        <p:txBody>
          <a:bodyPr wrap="square" rtlCol="0">
            <a:spAutoFit/>
          </a:bodyPr>
          <a:lstStyle/>
          <a:p>
            <a:pPr algn="ctr"/>
            <a:r>
              <a:rPr lang="zh-CN" altLang="en-US" sz="6000" dirty="0" smtClean="0">
                <a:solidFill>
                  <a:schemeClr val="bg1"/>
                </a:solidFill>
                <a:latin typeface="+mj-ea"/>
                <a:ea typeface="+mj-ea"/>
              </a:rPr>
              <a:t>感谢观看</a:t>
            </a:r>
            <a:endParaRPr lang="zh-CN" altLang="en-US" sz="6000" dirty="0">
              <a:solidFill>
                <a:schemeClr val="bg1"/>
              </a:solidFill>
              <a:latin typeface="+mj-ea"/>
              <a:ea typeface="+mj-ea"/>
            </a:endParaRPr>
          </a:p>
        </p:txBody>
      </p:sp>
      <p:grpSp>
        <p:nvGrpSpPr>
          <p:cNvPr id="43" name="组合 42"/>
          <p:cNvGrpSpPr/>
          <p:nvPr/>
        </p:nvGrpSpPr>
        <p:grpSpPr>
          <a:xfrm>
            <a:off x="5243626" y="1922097"/>
            <a:ext cx="1672257" cy="1678229"/>
            <a:chOff x="2720975" y="1514475"/>
            <a:chExt cx="889000" cy="892175"/>
          </a:xfrm>
          <a:solidFill>
            <a:srgbClr val="EE1C39"/>
          </a:solidFill>
        </p:grpSpPr>
        <p:sp>
          <p:nvSpPr>
            <p:cNvPr id="44" name="Freeform 105"/>
            <p:cNvSpPr>
              <a:spLocks noEditPoints="1"/>
            </p:cNvSpPr>
            <p:nvPr/>
          </p:nvSpPr>
          <p:spPr bwMode="auto">
            <a:xfrm>
              <a:off x="2720975" y="1514475"/>
              <a:ext cx="889000" cy="892175"/>
            </a:xfrm>
            <a:custGeom>
              <a:avLst/>
              <a:gdLst>
                <a:gd name="T0" fmla="*/ 117 w 234"/>
                <a:gd name="T1" fmla="*/ 235 h 235"/>
                <a:gd name="T2" fmla="*/ 0 w 234"/>
                <a:gd name="T3" fmla="*/ 118 h 235"/>
                <a:gd name="T4" fmla="*/ 117 w 234"/>
                <a:gd name="T5" fmla="*/ 0 h 235"/>
                <a:gd name="T6" fmla="*/ 234 w 234"/>
                <a:gd name="T7" fmla="*/ 118 h 235"/>
                <a:gd name="T8" fmla="*/ 117 w 234"/>
                <a:gd name="T9" fmla="*/ 235 h 235"/>
                <a:gd name="T10" fmla="*/ 117 w 234"/>
                <a:gd name="T11" fmla="*/ 21 h 235"/>
                <a:gd name="T12" fmla="*/ 20 w 234"/>
                <a:gd name="T13" fmla="*/ 118 h 235"/>
                <a:gd name="T14" fmla="*/ 117 w 234"/>
                <a:gd name="T15" fmla="*/ 215 h 235"/>
                <a:gd name="T16" fmla="*/ 214 w 234"/>
                <a:gd name="T17" fmla="*/ 118 h 235"/>
                <a:gd name="T18" fmla="*/ 117 w 234"/>
                <a:gd name="T19"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5">
                  <a:moveTo>
                    <a:pt x="117" y="235"/>
                  </a:moveTo>
                  <a:cubicBezTo>
                    <a:pt x="52" y="235"/>
                    <a:pt x="0" y="183"/>
                    <a:pt x="0" y="118"/>
                  </a:cubicBezTo>
                  <a:cubicBezTo>
                    <a:pt x="0" y="53"/>
                    <a:pt x="52" y="0"/>
                    <a:pt x="117" y="0"/>
                  </a:cubicBezTo>
                  <a:cubicBezTo>
                    <a:pt x="182" y="0"/>
                    <a:pt x="234" y="53"/>
                    <a:pt x="234" y="118"/>
                  </a:cubicBezTo>
                  <a:cubicBezTo>
                    <a:pt x="234" y="183"/>
                    <a:pt x="182" y="235"/>
                    <a:pt x="117" y="235"/>
                  </a:cubicBezTo>
                  <a:moveTo>
                    <a:pt x="117" y="21"/>
                  </a:moveTo>
                  <a:cubicBezTo>
                    <a:pt x="63" y="21"/>
                    <a:pt x="20" y="64"/>
                    <a:pt x="20" y="118"/>
                  </a:cubicBezTo>
                  <a:cubicBezTo>
                    <a:pt x="20" y="171"/>
                    <a:pt x="63" y="215"/>
                    <a:pt x="117" y="215"/>
                  </a:cubicBezTo>
                  <a:cubicBezTo>
                    <a:pt x="170" y="215"/>
                    <a:pt x="214" y="171"/>
                    <a:pt x="214" y="118"/>
                  </a:cubicBezTo>
                  <a:cubicBezTo>
                    <a:pt x="214" y="64"/>
                    <a:pt x="170" y="21"/>
                    <a:pt x="117"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6"/>
            <p:cNvSpPr>
              <a:spLocks/>
            </p:cNvSpPr>
            <p:nvPr/>
          </p:nvSpPr>
          <p:spPr bwMode="auto">
            <a:xfrm>
              <a:off x="3086100" y="2008188"/>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7"/>
            <p:cNvSpPr>
              <a:spLocks/>
            </p:cNvSpPr>
            <p:nvPr/>
          </p:nvSpPr>
          <p:spPr bwMode="auto">
            <a:xfrm>
              <a:off x="3244850" y="1917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8"/>
            <p:cNvSpPr>
              <a:spLocks/>
            </p:cNvSpPr>
            <p:nvPr/>
          </p:nvSpPr>
          <p:spPr bwMode="auto">
            <a:xfrm>
              <a:off x="2906713" y="1830388"/>
              <a:ext cx="517525" cy="265113"/>
            </a:xfrm>
            <a:custGeom>
              <a:avLst/>
              <a:gdLst>
                <a:gd name="T0" fmla="*/ 136 w 136"/>
                <a:gd name="T1" fmla="*/ 23 h 70"/>
                <a:gd name="T2" fmla="*/ 89 w 136"/>
                <a:gd name="T3" fmla="*/ 23 h 70"/>
                <a:gd name="T4" fmla="*/ 89 w 136"/>
                <a:gd name="T5" fmla="*/ 25 h 70"/>
                <a:gd name="T6" fmla="*/ 89 w 136"/>
                <a:gd name="T7" fmla="*/ 26 h 70"/>
                <a:gd name="T8" fmla="*/ 89 w 136"/>
                <a:gd name="T9" fmla="*/ 46 h 70"/>
                <a:gd name="T10" fmla="*/ 78 w 136"/>
                <a:gd name="T11" fmla="*/ 49 h 70"/>
                <a:gd name="T12" fmla="*/ 77 w 136"/>
                <a:gd name="T13" fmla="*/ 44 h 70"/>
                <a:gd name="T14" fmla="*/ 77 w 136"/>
                <a:gd name="T15" fmla="*/ 26 h 70"/>
                <a:gd name="T16" fmla="*/ 77 w 136"/>
                <a:gd name="T17" fmla="*/ 24 h 70"/>
                <a:gd name="T18" fmla="*/ 53 w 136"/>
                <a:gd name="T19" fmla="*/ 0 h 70"/>
                <a:gd name="T20" fmla="*/ 29 w 136"/>
                <a:gd name="T21" fmla="*/ 24 h 70"/>
                <a:gd name="T22" fmla="*/ 29 w 136"/>
                <a:gd name="T23" fmla="*/ 25 h 70"/>
                <a:gd name="T24" fmla="*/ 29 w 136"/>
                <a:gd name="T25" fmla="*/ 26 h 70"/>
                <a:gd name="T26" fmla="*/ 29 w 136"/>
                <a:gd name="T27" fmla="*/ 44 h 70"/>
                <a:gd name="T28" fmla="*/ 23 w 136"/>
                <a:gd name="T29" fmla="*/ 52 h 70"/>
                <a:gd name="T30" fmla="*/ 17 w 136"/>
                <a:gd name="T31" fmla="*/ 46 h 70"/>
                <a:gd name="T32" fmla="*/ 17 w 136"/>
                <a:gd name="T33" fmla="*/ 18 h 70"/>
                <a:gd name="T34" fmla="*/ 9 w 136"/>
                <a:gd name="T35" fmla="*/ 9 h 70"/>
                <a:gd name="T36" fmla="*/ 0 w 136"/>
                <a:gd name="T37" fmla="*/ 44 h 70"/>
                <a:gd name="T38" fmla="*/ 0 w 136"/>
                <a:gd name="T39" fmla="*/ 45 h 70"/>
                <a:gd name="T40" fmla="*/ 23 w 136"/>
                <a:gd name="T41" fmla="*/ 70 h 70"/>
                <a:gd name="T42" fmla="*/ 47 w 136"/>
                <a:gd name="T43" fmla="*/ 46 h 70"/>
                <a:gd name="T44" fmla="*/ 47 w 136"/>
                <a:gd name="T45" fmla="*/ 44 h 70"/>
                <a:gd name="T46" fmla="*/ 47 w 136"/>
                <a:gd name="T47" fmla="*/ 24 h 70"/>
                <a:gd name="T48" fmla="*/ 58 w 136"/>
                <a:gd name="T49" fmla="*/ 21 h 70"/>
                <a:gd name="T50" fmla="*/ 59 w 136"/>
                <a:gd name="T51" fmla="*/ 25 h 70"/>
                <a:gd name="T52" fmla="*/ 59 w 136"/>
                <a:gd name="T53" fmla="*/ 44 h 70"/>
                <a:gd name="T54" fmla="*/ 59 w 136"/>
                <a:gd name="T55" fmla="*/ 45 h 70"/>
                <a:gd name="T56" fmla="*/ 59 w 136"/>
                <a:gd name="T57" fmla="*/ 46 h 70"/>
                <a:gd name="T58" fmla="*/ 83 w 136"/>
                <a:gd name="T59" fmla="*/ 70 h 70"/>
                <a:gd name="T60" fmla="*/ 106 w 136"/>
                <a:gd name="T61" fmla="*/ 45 h 70"/>
                <a:gd name="T62" fmla="*/ 106 w 136"/>
                <a:gd name="T63" fmla="*/ 44 h 70"/>
                <a:gd name="T64" fmla="*/ 107 w 136"/>
                <a:gd name="T65" fmla="*/ 24 h 70"/>
                <a:gd name="T66" fmla="*/ 118 w 136"/>
                <a:gd name="T67" fmla="*/ 21 h 70"/>
                <a:gd name="T68" fmla="*/ 118 w 136"/>
                <a:gd name="T69" fmla="*/ 26 h 70"/>
                <a:gd name="T70" fmla="*/ 118 w 136"/>
                <a:gd name="T71" fmla="*/ 52 h 70"/>
                <a:gd name="T72" fmla="*/ 127 w 136"/>
                <a:gd name="T73" fmla="*/ 61 h 70"/>
                <a:gd name="T74" fmla="*/ 136 w 136"/>
                <a:gd name="T75"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70">
                  <a:moveTo>
                    <a:pt x="136" y="24"/>
                  </a:moveTo>
                  <a:cubicBezTo>
                    <a:pt x="136" y="24"/>
                    <a:pt x="136" y="23"/>
                    <a:pt x="136" y="23"/>
                  </a:cubicBezTo>
                  <a:cubicBezTo>
                    <a:pt x="136" y="10"/>
                    <a:pt x="125" y="0"/>
                    <a:pt x="112" y="0"/>
                  </a:cubicBezTo>
                  <a:cubicBezTo>
                    <a:pt x="100" y="0"/>
                    <a:pt x="89" y="10"/>
                    <a:pt x="89" y="23"/>
                  </a:cubicBezTo>
                  <a:cubicBezTo>
                    <a:pt x="89" y="24"/>
                    <a:pt x="89" y="24"/>
                    <a:pt x="89" y="24"/>
                  </a:cubicBezTo>
                  <a:cubicBezTo>
                    <a:pt x="89" y="25"/>
                    <a:pt x="89" y="25"/>
                    <a:pt x="89" y="25"/>
                  </a:cubicBezTo>
                  <a:cubicBezTo>
                    <a:pt x="89" y="26"/>
                    <a:pt x="89" y="26"/>
                    <a:pt x="89" y="26"/>
                  </a:cubicBezTo>
                  <a:cubicBezTo>
                    <a:pt x="89" y="26"/>
                    <a:pt x="89" y="26"/>
                    <a:pt x="89" y="26"/>
                  </a:cubicBezTo>
                  <a:cubicBezTo>
                    <a:pt x="89" y="44"/>
                    <a:pt x="89" y="44"/>
                    <a:pt x="89" y="44"/>
                  </a:cubicBezTo>
                  <a:cubicBezTo>
                    <a:pt x="89" y="46"/>
                    <a:pt x="89" y="46"/>
                    <a:pt x="89" y="46"/>
                  </a:cubicBezTo>
                  <a:cubicBezTo>
                    <a:pt x="89" y="49"/>
                    <a:pt x="86" y="52"/>
                    <a:pt x="83" y="52"/>
                  </a:cubicBezTo>
                  <a:cubicBezTo>
                    <a:pt x="81" y="52"/>
                    <a:pt x="79" y="51"/>
                    <a:pt x="78" y="49"/>
                  </a:cubicBezTo>
                  <a:cubicBezTo>
                    <a:pt x="77" y="48"/>
                    <a:pt x="77" y="47"/>
                    <a:pt x="77" y="46"/>
                  </a:cubicBezTo>
                  <a:cubicBezTo>
                    <a:pt x="77" y="44"/>
                    <a:pt x="77" y="44"/>
                    <a:pt x="77" y="44"/>
                  </a:cubicBezTo>
                  <a:cubicBezTo>
                    <a:pt x="77" y="26"/>
                    <a:pt x="77" y="26"/>
                    <a:pt x="77" y="26"/>
                  </a:cubicBezTo>
                  <a:cubicBezTo>
                    <a:pt x="77" y="26"/>
                    <a:pt x="77" y="26"/>
                    <a:pt x="77" y="26"/>
                  </a:cubicBezTo>
                  <a:cubicBezTo>
                    <a:pt x="77" y="25"/>
                    <a:pt x="77" y="25"/>
                    <a:pt x="77" y="25"/>
                  </a:cubicBezTo>
                  <a:cubicBezTo>
                    <a:pt x="77" y="24"/>
                    <a:pt x="77" y="24"/>
                    <a:pt x="77" y="24"/>
                  </a:cubicBezTo>
                  <a:cubicBezTo>
                    <a:pt x="77" y="24"/>
                    <a:pt x="77" y="23"/>
                    <a:pt x="77" y="23"/>
                  </a:cubicBezTo>
                  <a:cubicBezTo>
                    <a:pt x="77" y="10"/>
                    <a:pt x="66" y="0"/>
                    <a:pt x="53" y="0"/>
                  </a:cubicBezTo>
                  <a:cubicBezTo>
                    <a:pt x="40" y="0"/>
                    <a:pt x="29" y="10"/>
                    <a:pt x="29" y="23"/>
                  </a:cubicBezTo>
                  <a:cubicBezTo>
                    <a:pt x="29" y="24"/>
                    <a:pt x="29" y="24"/>
                    <a:pt x="29" y="24"/>
                  </a:cubicBezTo>
                  <a:cubicBezTo>
                    <a:pt x="29" y="24"/>
                    <a:pt x="29" y="24"/>
                    <a:pt x="29" y="24"/>
                  </a:cubicBezTo>
                  <a:cubicBezTo>
                    <a:pt x="29" y="25"/>
                    <a:pt x="29" y="25"/>
                    <a:pt x="29" y="25"/>
                  </a:cubicBezTo>
                  <a:cubicBezTo>
                    <a:pt x="29" y="25"/>
                    <a:pt x="29" y="25"/>
                    <a:pt x="29" y="25"/>
                  </a:cubicBezTo>
                  <a:cubicBezTo>
                    <a:pt x="29" y="25"/>
                    <a:pt x="29" y="25"/>
                    <a:pt x="29" y="26"/>
                  </a:cubicBezTo>
                  <a:cubicBezTo>
                    <a:pt x="29" y="26"/>
                    <a:pt x="29" y="26"/>
                    <a:pt x="29" y="26"/>
                  </a:cubicBezTo>
                  <a:cubicBezTo>
                    <a:pt x="29" y="44"/>
                    <a:pt x="29" y="44"/>
                    <a:pt x="29" y="44"/>
                  </a:cubicBezTo>
                  <a:cubicBezTo>
                    <a:pt x="29" y="46"/>
                    <a:pt x="29" y="46"/>
                    <a:pt x="29" y="46"/>
                  </a:cubicBezTo>
                  <a:cubicBezTo>
                    <a:pt x="29" y="49"/>
                    <a:pt x="26" y="52"/>
                    <a:pt x="23" y="52"/>
                  </a:cubicBezTo>
                  <a:cubicBezTo>
                    <a:pt x="21" y="52"/>
                    <a:pt x="19" y="51"/>
                    <a:pt x="18" y="49"/>
                  </a:cubicBezTo>
                  <a:cubicBezTo>
                    <a:pt x="18" y="48"/>
                    <a:pt x="17" y="47"/>
                    <a:pt x="17" y="46"/>
                  </a:cubicBezTo>
                  <a:cubicBezTo>
                    <a:pt x="17" y="25"/>
                    <a:pt x="17" y="25"/>
                    <a:pt x="17" y="25"/>
                  </a:cubicBezTo>
                  <a:cubicBezTo>
                    <a:pt x="17" y="18"/>
                    <a:pt x="17" y="18"/>
                    <a:pt x="17" y="18"/>
                  </a:cubicBezTo>
                  <a:cubicBezTo>
                    <a:pt x="17" y="16"/>
                    <a:pt x="17" y="15"/>
                    <a:pt x="16" y="13"/>
                  </a:cubicBezTo>
                  <a:cubicBezTo>
                    <a:pt x="14" y="10"/>
                    <a:pt x="12" y="9"/>
                    <a:pt x="9" y="9"/>
                  </a:cubicBezTo>
                  <a:cubicBezTo>
                    <a:pt x="4" y="9"/>
                    <a:pt x="0" y="13"/>
                    <a:pt x="0" y="18"/>
                  </a:cubicBezTo>
                  <a:cubicBezTo>
                    <a:pt x="0" y="44"/>
                    <a:pt x="0" y="44"/>
                    <a:pt x="0" y="44"/>
                  </a:cubicBezTo>
                  <a:cubicBezTo>
                    <a:pt x="0" y="45"/>
                    <a:pt x="0" y="45"/>
                    <a:pt x="0" y="45"/>
                  </a:cubicBezTo>
                  <a:cubicBezTo>
                    <a:pt x="0" y="45"/>
                    <a:pt x="0" y="45"/>
                    <a:pt x="0" y="45"/>
                  </a:cubicBezTo>
                  <a:cubicBezTo>
                    <a:pt x="0" y="47"/>
                    <a:pt x="0" y="47"/>
                    <a:pt x="0" y="47"/>
                  </a:cubicBezTo>
                  <a:cubicBezTo>
                    <a:pt x="0" y="60"/>
                    <a:pt x="10" y="70"/>
                    <a:pt x="23" y="70"/>
                  </a:cubicBezTo>
                  <a:cubicBezTo>
                    <a:pt x="36" y="70"/>
                    <a:pt x="46" y="60"/>
                    <a:pt x="47" y="48"/>
                  </a:cubicBezTo>
                  <a:cubicBezTo>
                    <a:pt x="47" y="48"/>
                    <a:pt x="47" y="46"/>
                    <a:pt x="47" y="46"/>
                  </a:cubicBezTo>
                  <a:cubicBezTo>
                    <a:pt x="47" y="45"/>
                    <a:pt x="47" y="45"/>
                    <a:pt x="47" y="45"/>
                  </a:cubicBezTo>
                  <a:cubicBezTo>
                    <a:pt x="47" y="44"/>
                    <a:pt x="47" y="44"/>
                    <a:pt x="47" y="44"/>
                  </a:cubicBezTo>
                  <a:cubicBezTo>
                    <a:pt x="47" y="44"/>
                    <a:pt x="47" y="44"/>
                    <a:pt x="47" y="44"/>
                  </a:cubicBezTo>
                  <a:cubicBezTo>
                    <a:pt x="47" y="24"/>
                    <a:pt x="47" y="24"/>
                    <a:pt x="47" y="24"/>
                  </a:cubicBezTo>
                  <a:cubicBezTo>
                    <a:pt x="47" y="20"/>
                    <a:pt x="50" y="18"/>
                    <a:pt x="53" y="18"/>
                  </a:cubicBezTo>
                  <a:cubicBezTo>
                    <a:pt x="55" y="18"/>
                    <a:pt x="57" y="19"/>
                    <a:pt x="58" y="21"/>
                  </a:cubicBezTo>
                  <a:cubicBezTo>
                    <a:pt x="59" y="22"/>
                    <a:pt x="59" y="23"/>
                    <a:pt x="59" y="24"/>
                  </a:cubicBezTo>
                  <a:cubicBezTo>
                    <a:pt x="59" y="25"/>
                    <a:pt x="59" y="25"/>
                    <a:pt x="59" y="25"/>
                  </a:cubicBezTo>
                  <a:cubicBezTo>
                    <a:pt x="59" y="44"/>
                    <a:pt x="59" y="44"/>
                    <a:pt x="59" y="44"/>
                  </a:cubicBezTo>
                  <a:cubicBezTo>
                    <a:pt x="59" y="44"/>
                    <a:pt x="59" y="44"/>
                    <a:pt x="59" y="44"/>
                  </a:cubicBezTo>
                  <a:cubicBezTo>
                    <a:pt x="59" y="44"/>
                    <a:pt x="59" y="45"/>
                    <a:pt x="59" y="45"/>
                  </a:cubicBezTo>
                  <a:cubicBezTo>
                    <a:pt x="59" y="45"/>
                    <a:pt x="59" y="45"/>
                    <a:pt x="59" y="45"/>
                  </a:cubicBezTo>
                  <a:cubicBezTo>
                    <a:pt x="59" y="46"/>
                    <a:pt x="59" y="46"/>
                    <a:pt x="59" y="46"/>
                  </a:cubicBezTo>
                  <a:cubicBezTo>
                    <a:pt x="59" y="46"/>
                    <a:pt x="59" y="46"/>
                    <a:pt x="59" y="46"/>
                  </a:cubicBezTo>
                  <a:cubicBezTo>
                    <a:pt x="59" y="46"/>
                    <a:pt x="59" y="46"/>
                    <a:pt x="59" y="47"/>
                  </a:cubicBezTo>
                  <a:cubicBezTo>
                    <a:pt x="59" y="60"/>
                    <a:pt x="70" y="70"/>
                    <a:pt x="83" y="70"/>
                  </a:cubicBezTo>
                  <a:cubicBezTo>
                    <a:pt x="96" y="70"/>
                    <a:pt x="106" y="60"/>
                    <a:pt x="106" y="47"/>
                  </a:cubicBezTo>
                  <a:cubicBezTo>
                    <a:pt x="106" y="45"/>
                    <a:pt x="106" y="45"/>
                    <a:pt x="106" y="45"/>
                  </a:cubicBezTo>
                  <a:cubicBezTo>
                    <a:pt x="106" y="45"/>
                    <a:pt x="106" y="45"/>
                    <a:pt x="106" y="45"/>
                  </a:cubicBezTo>
                  <a:cubicBezTo>
                    <a:pt x="106" y="45"/>
                    <a:pt x="106" y="44"/>
                    <a:pt x="106" y="44"/>
                  </a:cubicBezTo>
                  <a:cubicBezTo>
                    <a:pt x="107" y="25"/>
                    <a:pt x="107" y="25"/>
                    <a:pt x="107" y="25"/>
                  </a:cubicBezTo>
                  <a:cubicBezTo>
                    <a:pt x="107" y="24"/>
                    <a:pt x="107" y="24"/>
                    <a:pt x="107" y="24"/>
                  </a:cubicBezTo>
                  <a:cubicBezTo>
                    <a:pt x="107" y="20"/>
                    <a:pt x="109" y="18"/>
                    <a:pt x="112" y="18"/>
                  </a:cubicBezTo>
                  <a:cubicBezTo>
                    <a:pt x="115" y="18"/>
                    <a:pt x="116" y="19"/>
                    <a:pt x="118" y="21"/>
                  </a:cubicBezTo>
                  <a:cubicBezTo>
                    <a:pt x="118" y="21"/>
                    <a:pt x="118" y="23"/>
                    <a:pt x="118" y="24"/>
                  </a:cubicBezTo>
                  <a:cubicBezTo>
                    <a:pt x="118" y="26"/>
                    <a:pt x="118" y="26"/>
                    <a:pt x="118" y="26"/>
                  </a:cubicBezTo>
                  <a:cubicBezTo>
                    <a:pt x="118" y="44"/>
                    <a:pt x="118" y="44"/>
                    <a:pt x="118" y="44"/>
                  </a:cubicBezTo>
                  <a:cubicBezTo>
                    <a:pt x="118" y="52"/>
                    <a:pt x="118" y="52"/>
                    <a:pt x="118" y="52"/>
                  </a:cubicBezTo>
                  <a:cubicBezTo>
                    <a:pt x="118" y="54"/>
                    <a:pt x="119" y="55"/>
                    <a:pt x="120" y="57"/>
                  </a:cubicBezTo>
                  <a:cubicBezTo>
                    <a:pt x="121" y="59"/>
                    <a:pt x="124" y="61"/>
                    <a:pt x="127" y="61"/>
                  </a:cubicBezTo>
                  <a:cubicBezTo>
                    <a:pt x="132" y="61"/>
                    <a:pt x="136" y="57"/>
                    <a:pt x="136" y="52"/>
                  </a:cubicBezTo>
                  <a:cubicBezTo>
                    <a:pt x="136" y="26"/>
                    <a:pt x="136" y="26"/>
                    <a:pt x="136" y="26"/>
                  </a:cubicBezTo>
                  <a:cubicBezTo>
                    <a:pt x="136" y="26"/>
                    <a:pt x="136" y="24"/>
                    <a:pt x="136"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99181298"/>
      </p:ext>
    </p:extLst>
  </p:cSld>
  <p:clrMapOvr>
    <a:masterClrMapping/>
  </p:clrMapOvr>
  <mc:AlternateContent xmlns:mc="http://schemas.openxmlformats.org/markup-compatibility/2006" xmlns:p14="http://schemas.microsoft.com/office/powerpoint/2010/main">
    <mc:Choice Requires="p14">
      <p:transition spd="slow" p14:dur="4000" advTm="2000">
        <p14:vortex dir="r"/>
      </p:transition>
    </mc:Choice>
    <mc:Fallback xmlns="">
      <p:transition spd="slow"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21" name="文本框 20"/>
          <p:cNvSpPr txBox="1"/>
          <p:nvPr/>
        </p:nvSpPr>
        <p:spPr>
          <a:xfrm>
            <a:off x="1944754" y="4476274"/>
            <a:ext cx="8302493" cy="1015663"/>
          </a:xfrm>
          <a:prstGeom prst="rect">
            <a:avLst/>
          </a:prstGeom>
          <a:noFill/>
        </p:spPr>
        <p:txBody>
          <a:bodyPr wrap="square" rtlCol="0">
            <a:spAutoFit/>
          </a:bodyPr>
          <a:lstStyle/>
          <a:p>
            <a:pPr algn="ctr"/>
            <a:r>
              <a:rPr lang="zh-CN" altLang="en-US" sz="6000" dirty="0" smtClean="0">
                <a:solidFill>
                  <a:schemeClr val="bg1"/>
                </a:solidFill>
                <a:latin typeface="+mj-ea"/>
                <a:ea typeface="+mj-ea"/>
              </a:rPr>
              <a:t>项目简介</a:t>
            </a:r>
            <a:endParaRPr lang="zh-CN" altLang="en-US" sz="6000" dirty="0">
              <a:solidFill>
                <a:schemeClr val="bg1"/>
              </a:solidFill>
              <a:latin typeface="+mj-ea"/>
              <a:ea typeface="+mj-ea"/>
            </a:endParaRPr>
          </a:p>
        </p:txBody>
      </p:sp>
      <p:sp>
        <p:nvSpPr>
          <p:cNvPr id="8" name="矩形 7"/>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03372" y="1751311"/>
            <a:ext cx="1778000" cy="1778000"/>
          </a:xfrm>
          <a:prstGeom prst="ellipse">
            <a:avLst/>
          </a:prstGeom>
          <a:solidFill>
            <a:srgbClr val="EE1C3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92372" y="263569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92372" y="264031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01</a:t>
            </a:r>
            <a:endParaRPr lang="zh-CN" altLang="en-US" sz="7200" b="1" dirty="0">
              <a:solidFill>
                <a:schemeClr val="bg1"/>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6615086"/>
      </p:ext>
    </p:extLst>
  </p:cSld>
  <p:clrMapOvr>
    <a:masterClrMapping/>
  </p:clrMapOvr>
  <p:transition spd="slow" advTm="2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785254" cy="675969"/>
            <a:chOff x="285749" y="263872"/>
            <a:chExt cx="1785254"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1.1</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3</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项目背景</a:t>
            </a:r>
            <a:endParaRPr lang="zh-CN" altLang="en-US" sz="4000" b="1" dirty="0">
              <a:latin typeface="+mj-ea"/>
              <a:ea typeface="+mj-ea"/>
            </a:endParaRPr>
          </a:p>
        </p:txBody>
      </p:sp>
      <p:sp>
        <p:nvSpPr>
          <p:cNvPr id="20" name="矩形 19"/>
          <p:cNvSpPr/>
          <p:nvPr/>
        </p:nvSpPr>
        <p:spPr>
          <a:xfrm>
            <a:off x="8283277" y="3299549"/>
            <a:ext cx="3596947" cy="1631216"/>
          </a:xfrm>
          <a:prstGeom prst="rect">
            <a:avLst/>
          </a:prstGeom>
        </p:spPr>
        <p:txBody>
          <a:bodyPr wrap="square">
            <a:spAutoFit/>
          </a:bodyPr>
          <a:lstStyle/>
          <a:p>
            <a:r>
              <a:rPr lang="en-US" altLang="zh-C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endParaRPr lang="zh-CN" altLang="en-US" sz="2000" dirty="0">
              <a:solidFill>
                <a:schemeClr val="bg1"/>
              </a:solidFill>
              <a:latin typeface="Open Sans" panose="020B0606030504020204" pitchFamily="34" charset="0"/>
              <a:cs typeface="Open Sans" panose="020B0606030504020204" pitchFamily="34" charset="0"/>
            </a:endParaRPr>
          </a:p>
        </p:txBody>
      </p:sp>
      <p:cxnSp>
        <p:nvCxnSpPr>
          <p:cNvPr id="22" name="直接连接符 21"/>
          <p:cNvCxnSpPr/>
          <p:nvPr/>
        </p:nvCxnSpPr>
        <p:spPr>
          <a:xfrm>
            <a:off x="8347582" y="2050026"/>
            <a:ext cx="5751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259094" y="2566215"/>
            <a:ext cx="2580973" cy="646331"/>
          </a:xfrm>
          <a:prstGeom prst="rect">
            <a:avLst/>
          </a:prstGeom>
          <a:noFill/>
        </p:spPr>
        <p:txBody>
          <a:bodyPr wrap="square" rtlCol="0">
            <a:spAutoFit/>
          </a:bodyPr>
          <a:lstStyle/>
          <a:p>
            <a:r>
              <a:rPr lang="en-US" altLang="zh-CN" sz="3600" b="1" dirty="0" smtClean="0">
                <a:solidFill>
                  <a:schemeClr val="bg1"/>
                </a:solidFill>
                <a:latin typeface="Roboto" pitchFamily="2" charset="0"/>
                <a:ea typeface="Roboto" pitchFamily="2" charset="0"/>
              </a:rPr>
              <a:t>THE NO.1</a:t>
            </a:r>
            <a:endParaRPr lang="zh-CN" altLang="en-US" sz="3600" b="1" dirty="0">
              <a:solidFill>
                <a:schemeClr val="bg1"/>
              </a:solidFill>
              <a:latin typeface="Roboto" pitchFamily="2" charset="0"/>
            </a:endParaRPr>
          </a:p>
        </p:txBody>
      </p:sp>
      <p:sp>
        <p:nvSpPr>
          <p:cNvPr id="2" name="TextBox 1"/>
          <p:cNvSpPr txBox="1"/>
          <p:nvPr/>
        </p:nvSpPr>
        <p:spPr>
          <a:xfrm>
            <a:off x="1156114" y="1656783"/>
            <a:ext cx="9860719" cy="3924151"/>
          </a:xfrm>
          <a:prstGeom prst="rect">
            <a:avLst/>
          </a:prstGeom>
          <a:noFill/>
        </p:spPr>
        <p:txBody>
          <a:bodyPr wrap="square" rtlCol="0">
            <a:spAutoFit/>
          </a:bodyPr>
          <a:lstStyle/>
          <a:p>
            <a:pPr>
              <a:lnSpc>
                <a:spcPct val="150000"/>
              </a:lnSpc>
            </a:pPr>
            <a:r>
              <a:rPr lang="en-US" altLang="zh-CN" sz="2200" dirty="0" smtClean="0">
                <a:latin typeface="+mj-ea"/>
                <a:ea typeface="+mj-ea"/>
              </a:rPr>
              <a:t>       </a:t>
            </a:r>
            <a:r>
              <a:rPr lang="zh-CN" altLang="zh-CN" sz="2200" dirty="0" smtClean="0">
                <a:latin typeface="+mj-ea"/>
                <a:ea typeface="+mj-ea"/>
              </a:rPr>
              <a:t>在</a:t>
            </a:r>
            <a:r>
              <a:rPr lang="zh-CN" altLang="zh-CN" sz="2200" dirty="0">
                <a:latin typeface="+mj-ea"/>
                <a:ea typeface="+mj-ea"/>
              </a:rPr>
              <a:t>高校社团影响力与覆盖面逐渐增大，校园市场的逐步扩大的今天，社团活动需要更多的赞助资金来举办受众更广的活动，企业赞助商需要借助校园市场的巨大辐射范围让自己的品牌被更多人熟知，因此高校社团与企业赞助商之间的联系与合作必不可少。而大部分在校学生获得企业负责人联系方式的渠道较少，企业对于高校社团负责人亦是如此，因此，为双方搭建一个互助互利的信息交互平台亟待解决，近年来微信小程序腾空出世，其便捷性受到了很多人的青睐，我们的项目——桥接高校社团与赞助商的微信小程序应运而生</a:t>
            </a:r>
            <a:r>
              <a:rPr lang="zh-CN" altLang="zh-CN" sz="2200" dirty="0"/>
              <a:t>。</a:t>
            </a:r>
          </a:p>
          <a:p>
            <a:endParaRPr lang="zh-CN" altLang="en-US" dirty="0"/>
          </a:p>
        </p:txBody>
      </p:sp>
    </p:spTree>
    <p:extLst>
      <p:ext uri="{BB962C8B-B14F-4D97-AF65-F5344CB8AC3E}">
        <p14:creationId xmlns:p14="http://schemas.microsoft.com/office/powerpoint/2010/main" val="156179578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785254" cy="675969"/>
            <a:chOff x="285749" y="263872"/>
            <a:chExt cx="1785254"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1.2</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4</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项目目标</a:t>
            </a:r>
            <a:endParaRPr lang="zh-CN" altLang="en-US" sz="4000" b="1" dirty="0">
              <a:latin typeface="+mj-ea"/>
              <a:ea typeface="+mj-ea"/>
            </a:endParaRPr>
          </a:p>
        </p:txBody>
      </p:sp>
      <p:sp>
        <p:nvSpPr>
          <p:cNvPr id="20" name="矩形 19"/>
          <p:cNvSpPr/>
          <p:nvPr/>
        </p:nvSpPr>
        <p:spPr>
          <a:xfrm>
            <a:off x="8283277" y="3299549"/>
            <a:ext cx="3596947" cy="1631216"/>
          </a:xfrm>
          <a:prstGeom prst="rect">
            <a:avLst/>
          </a:prstGeom>
        </p:spPr>
        <p:txBody>
          <a:bodyPr wrap="square">
            <a:spAutoFit/>
          </a:bodyPr>
          <a:lstStyle/>
          <a:p>
            <a:r>
              <a:rPr lang="en-US" altLang="zh-CN"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endParaRPr lang="zh-CN" altLang="en-US" sz="2000" dirty="0">
              <a:solidFill>
                <a:schemeClr val="bg1"/>
              </a:solidFill>
              <a:latin typeface="Open Sans" panose="020B0606030504020204" pitchFamily="34" charset="0"/>
              <a:cs typeface="Open Sans" panose="020B0606030504020204" pitchFamily="34" charset="0"/>
            </a:endParaRPr>
          </a:p>
        </p:txBody>
      </p:sp>
      <p:cxnSp>
        <p:nvCxnSpPr>
          <p:cNvPr id="22" name="直接连接符 21"/>
          <p:cNvCxnSpPr/>
          <p:nvPr/>
        </p:nvCxnSpPr>
        <p:spPr>
          <a:xfrm>
            <a:off x="8347582" y="2050026"/>
            <a:ext cx="5751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259094" y="2566215"/>
            <a:ext cx="2580973" cy="646331"/>
          </a:xfrm>
          <a:prstGeom prst="rect">
            <a:avLst/>
          </a:prstGeom>
          <a:noFill/>
        </p:spPr>
        <p:txBody>
          <a:bodyPr wrap="square" rtlCol="0">
            <a:spAutoFit/>
          </a:bodyPr>
          <a:lstStyle/>
          <a:p>
            <a:r>
              <a:rPr lang="en-US" altLang="zh-CN" sz="3600" b="1" dirty="0" smtClean="0">
                <a:solidFill>
                  <a:schemeClr val="bg1"/>
                </a:solidFill>
                <a:latin typeface="Roboto" pitchFamily="2" charset="0"/>
                <a:ea typeface="Roboto" pitchFamily="2" charset="0"/>
              </a:rPr>
              <a:t>THE NO.1</a:t>
            </a:r>
            <a:endParaRPr lang="zh-CN" altLang="en-US" sz="3600" b="1" dirty="0">
              <a:solidFill>
                <a:schemeClr val="bg1"/>
              </a:solidFill>
              <a:latin typeface="Roboto" pitchFamily="2" charset="0"/>
            </a:endParaRPr>
          </a:p>
        </p:txBody>
      </p:sp>
      <p:sp>
        <p:nvSpPr>
          <p:cNvPr id="2" name="TextBox 1"/>
          <p:cNvSpPr txBox="1"/>
          <p:nvPr/>
        </p:nvSpPr>
        <p:spPr>
          <a:xfrm>
            <a:off x="657134" y="997602"/>
            <a:ext cx="10812567" cy="5724644"/>
          </a:xfrm>
          <a:prstGeom prst="rect">
            <a:avLst/>
          </a:prstGeom>
          <a:noFill/>
        </p:spPr>
        <p:txBody>
          <a:bodyPr wrap="square" rtlCol="0">
            <a:spAutoFit/>
          </a:bodyPr>
          <a:lstStyle/>
          <a:p>
            <a:pPr>
              <a:lnSpc>
                <a:spcPct val="150000"/>
              </a:lnSpc>
            </a:pPr>
            <a:r>
              <a:rPr lang="en-US" altLang="zh-CN" sz="2200" dirty="0" smtClean="0">
                <a:latin typeface="+mj-ea"/>
                <a:ea typeface="+mj-ea"/>
              </a:rPr>
              <a:t>       </a:t>
            </a:r>
            <a:r>
              <a:rPr lang="zh-CN" altLang="zh-CN" sz="2100" dirty="0" smtClean="0">
                <a:latin typeface="+mj-ea"/>
                <a:ea typeface="+mj-ea"/>
              </a:rPr>
              <a:t>我们</a:t>
            </a:r>
            <a:r>
              <a:rPr lang="zh-CN" altLang="zh-CN" sz="2100" dirty="0">
                <a:latin typeface="+mj-ea"/>
                <a:ea typeface="+mj-ea"/>
              </a:rPr>
              <a:t>的项目将以微信小程序为载体，设置企业赞助商入口和高校社团入口。</a:t>
            </a:r>
          </a:p>
          <a:p>
            <a:pPr>
              <a:lnSpc>
                <a:spcPct val="150000"/>
              </a:lnSpc>
            </a:pPr>
            <a:r>
              <a:rPr lang="en-US" altLang="zh-CN" sz="2100" dirty="0">
                <a:latin typeface="+mj-ea"/>
                <a:ea typeface="+mj-ea"/>
              </a:rPr>
              <a:t> </a:t>
            </a:r>
            <a:r>
              <a:rPr lang="en-US" altLang="zh-CN" sz="2100" dirty="0" smtClean="0">
                <a:latin typeface="+mj-ea"/>
                <a:ea typeface="+mj-ea"/>
              </a:rPr>
              <a:t>      </a:t>
            </a:r>
            <a:r>
              <a:rPr lang="zh-CN" altLang="zh-CN" sz="2100" dirty="0" smtClean="0">
                <a:latin typeface="+mj-ea"/>
                <a:ea typeface="+mj-ea"/>
              </a:rPr>
              <a:t>在</a:t>
            </a:r>
            <a:r>
              <a:rPr lang="zh-CN" altLang="zh-CN" sz="2100" dirty="0">
                <a:latin typeface="+mj-ea"/>
                <a:ea typeface="+mj-ea"/>
              </a:rPr>
              <a:t>企业赞助商入口处，企业赞助商需要提供营业执照与公司的发展方向，企业信息发布负责人以及相关联系方式来进行注册。注册完成后企业赞助商可以在平台上发布自己可赞 助的金额以及需要的宣传方式以供高校社团浏览或联系。</a:t>
            </a:r>
          </a:p>
          <a:p>
            <a:pPr>
              <a:lnSpc>
                <a:spcPct val="150000"/>
              </a:lnSpc>
            </a:pPr>
            <a:r>
              <a:rPr lang="en-US" altLang="zh-CN" sz="2100" dirty="0" smtClean="0">
                <a:latin typeface="+mj-ea"/>
                <a:ea typeface="+mj-ea"/>
              </a:rPr>
              <a:t>       </a:t>
            </a:r>
            <a:r>
              <a:rPr lang="zh-CN" altLang="zh-CN" sz="2100" dirty="0" smtClean="0">
                <a:latin typeface="+mj-ea"/>
                <a:ea typeface="+mj-ea"/>
              </a:rPr>
              <a:t>在</a:t>
            </a:r>
            <a:r>
              <a:rPr lang="zh-CN" altLang="zh-CN" sz="2100" dirty="0">
                <a:latin typeface="+mj-ea"/>
                <a:ea typeface="+mj-ea"/>
              </a:rPr>
              <a:t>高校社团入口处，高校社团需要提供学校社团名单与社团规模和发展方向，负责人学生证照片以及相关联系方式来进行注册，注册完成后高校社团可以在平台上发布自己活动的形式与受众，可以为赞助商提供的宣传方式与需要的赞助金额，以供企业赞助商浏览或联系。</a:t>
            </a:r>
          </a:p>
          <a:p>
            <a:pPr>
              <a:lnSpc>
                <a:spcPct val="150000"/>
              </a:lnSpc>
            </a:pPr>
            <a:r>
              <a:rPr lang="en-US" altLang="zh-CN" sz="2100" dirty="0" smtClean="0">
                <a:latin typeface="+mj-ea"/>
                <a:ea typeface="+mj-ea"/>
              </a:rPr>
              <a:t>       </a:t>
            </a:r>
            <a:r>
              <a:rPr lang="zh-CN" altLang="zh-CN" sz="2100" dirty="0" smtClean="0">
                <a:latin typeface="+mj-ea"/>
                <a:ea typeface="+mj-ea"/>
              </a:rPr>
              <a:t>当</a:t>
            </a:r>
            <a:r>
              <a:rPr lang="zh-CN" altLang="zh-CN" sz="2100" dirty="0">
                <a:latin typeface="+mj-ea"/>
                <a:ea typeface="+mj-ea"/>
              </a:rPr>
              <a:t>高校社团和企业赞助商的利益需求达成一致，双方可以在平台上获得对方的联系方式进一步联系协商赞助的细节事宜。</a:t>
            </a:r>
          </a:p>
          <a:p>
            <a:pPr>
              <a:lnSpc>
                <a:spcPct val="150000"/>
              </a:lnSpc>
            </a:pPr>
            <a:r>
              <a:rPr lang="en-US" altLang="zh-CN" sz="2100" dirty="0" smtClean="0">
                <a:latin typeface="+mj-ea"/>
                <a:ea typeface="+mj-ea"/>
              </a:rPr>
              <a:t>       </a:t>
            </a:r>
            <a:r>
              <a:rPr lang="zh-CN" altLang="zh-CN" sz="2100" dirty="0" smtClean="0">
                <a:latin typeface="+mj-ea"/>
                <a:ea typeface="+mj-ea"/>
              </a:rPr>
              <a:t>项目</a:t>
            </a:r>
            <a:r>
              <a:rPr lang="zh-CN" altLang="zh-CN" sz="2100" dirty="0">
                <a:latin typeface="+mj-ea"/>
                <a:ea typeface="+mj-ea"/>
              </a:rPr>
              <a:t>的总体目标即为为高校社团和企业赞助商的快速洽接提供一个便利的平台。</a:t>
            </a:r>
          </a:p>
          <a:p>
            <a:endParaRPr lang="zh-CN" altLang="en-US" dirty="0"/>
          </a:p>
        </p:txBody>
      </p:sp>
    </p:spTree>
    <p:extLst>
      <p:ext uri="{BB962C8B-B14F-4D97-AF65-F5344CB8AC3E}">
        <p14:creationId xmlns:p14="http://schemas.microsoft.com/office/powerpoint/2010/main" val="2795216467"/>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640970" y="4476274"/>
            <a:ext cx="8939556" cy="1015663"/>
          </a:xfrm>
          <a:prstGeom prst="rect">
            <a:avLst/>
          </a:prstGeom>
          <a:noFill/>
        </p:spPr>
        <p:txBody>
          <a:bodyPr wrap="square" rtlCol="0">
            <a:spAutoFit/>
          </a:bodyPr>
          <a:lstStyle/>
          <a:p>
            <a:pPr algn="ctr"/>
            <a:r>
              <a:rPr lang="zh-CN" altLang="en-US" sz="6000" dirty="0" smtClean="0">
                <a:solidFill>
                  <a:schemeClr val="bg1"/>
                </a:solidFill>
                <a:latin typeface="+mj-ea"/>
                <a:ea typeface="+mj-ea"/>
              </a:rPr>
              <a:t>项目组成员及分工</a:t>
            </a:r>
            <a:endParaRPr lang="zh-CN" altLang="en-US" sz="6000" dirty="0">
              <a:solidFill>
                <a:schemeClr val="bg1"/>
              </a:solidFill>
              <a:latin typeface="+mj-ea"/>
              <a:ea typeface="+mj-ea"/>
            </a:endParaRPr>
          </a:p>
        </p:txBody>
      </p:sp>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chemeClr val="bg1"/>
                </a:solidFill>
                <a:latin typeface="Roboto" pitchFamily="2" charset="0"/>
                <a:ea typeface="Roboto" pitchFamily="2" charset="0"/>
              </a:rPr>
              <a:t>02</a:t>
            </a:r>
            <a:endParaRPr lang="zh-CN" altLang="en-US" sz="7200" b="1" dirty="0">
              <a:solidFill>
                <a:schemeClr val="bg1"/>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46117"/>
      </p:ext>
    </p:extLst>
  </p:cSld>
  <p:clrMapOvr>
    <a:masterClrMapping/>
  </p:clrMapOvr>
  <p:transition spd="slow" advTm="2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9051" y="340072"/>
            <a:ext cx="1803360" cy="675969"/>
            <a:chOff x="285749" y="263872"/>
            <a:chExt cx="1803360" cy="675969"/>
          </a:xfrm>
        </p:grpSpPr>
        <p:grpSp>
          <p:nvGrpSpPr>
            <p:cNvPr id="4" name="组合 3"/>
            <p:cNvGrpSpPr/>
            <p:nvPr/>
          </p:nvGrpSpPr>
          <p:grpSpPr>
            <a:xfrm flipH="1">
              <a:off x="285749" y="263872"/>
              <a:ext cx="1623000" cy="675969"/>
              <a:chOff x="3533690" y="533400"/>
              <a:chExt cx="1637426" cy="675969"/>
            </a:xfrm>
            <a:solidFill>
              <a:srgbClr val="EE1C39"/>
            </a:solidFill>
          </p:grpSpPr>
          <p:sp>
            <p:nvSpPr>
              <p:cNvPr id="5" name="矩形 4"/>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 name="文本框 7"/>
            <p:cNvSpPr txBox="1"/>
            <p:nvPr/>
          </p:nvSpPr>
          <p:spPr>
            <a:xfrm>
              <a:off x="946109"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2.1</a:t>
              </a:r>
              <a:endParaRPr lang="zh-CN" altLang="en-US" sz="3200" spc="300" dirty="0">
                <a:solidFill>
                  <a:schemeClr val="bg1"/>
                </a:solidFill>
                <a:latin typeface="Roboto" pitchFamily="2" charset="0"/>
              </a:endParaRPr>
            </a:p>
          </p:txBody>
        </p:sp>
      </p:grp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6</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项目安排概述</a:t>
            </a:r>
            <a:endParaRPr lang="en-US" altLang="zh-CN" sz="4000" b="1" dirty="0">
              <a:latin typeface="+mj-ea"/>
              <a:ea typeface="+mj-ea"/>
            </a:endParaRPr>
          </a:p>
        </p:txBody>
      </p:sp>
      <p:grpSp>
        <p:nvGrpSpPr>
          <p:cNvPr id="11" name="组合 10"/>
          <p:cNvGrpSpPr/>
          <p:nvPr/>
        </p:nvGrpSpPr>
        <p:grpSpPr>
          <a:xfrm>
            <a:off x="5349515" y="-1"/>
            <a:ext cx="6670951" cy="6585223"/>
            <a:chOff x="528101" y="272780"/>
            <a:chExt cx="6670951" cy="6585223"/>
          </a:xfrm>
        </p:grpSpPr>
        <p:sp>
          <p:nvSpPr>
            <p:cNvPr id="14" name="矩形 13"/>
            <p:cNvSpPr/>
            <p:nvPr/>
          </p:nvSpPr>
          <p:spPr>
            <a:xfrm>
              <a:off x="4701733" y="272780"/>
              <a:ext cx="1048629" cy="3534721"/>
            </a:xfrm>
            <a:prstGeom prst="rect">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L 形 14"/>
            <p:cNvSpPr/>
            <p:nvPr/>
          </p:nvSpPr>
          <p:spPr>
            <a:xfrm rot="5400000">
              <a:off x="1752076" y="2859717"/>
              <a:ext cx="4114802" cy="3881770"/>
            </a:xfrm>
            <a:prstGeom prst="corner">
              <a:avLst>
                <a:gd name="adj1" fmla="val 27216"/>
                <a:gd name="adj2" fmla="val 27602"/>
              </a:avLst>
            </a:prstGeom>
            <a:solidFill>
              <a:srgbClr val="E82C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873770" y="2743199"/>
              <a:ext cx="1066978" cy="4114802"/>
            </a:xfrm>
            <a:prstGeom prst="rect">
              <a:avLst/>
            </a:prstGeom>
            <a:solidFill>
              <a:srgbClr val="D911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3349048" y="1369124"/>
              <a:ext cx="1023937" cy="3829525"/>
            </a:xfrm>
            <a:prstGeom prst="rect">
              <a:avLst/>
            </a:prstGeom>
            <a:solidFill>
              <a:srgbClr val="282D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L 形 17"/>
            <p:cNvSpPr/>
            <p:nvPr/>
          </p:nvSpPr>
          <p:spPr>
            <a:xfrm rot="5400000">
              <a:off x="1111459" y="3596475"/>
              <a:ext cx="2678168" cy="3844883"/>
            </a:xfrm>
            <a:prstGeom prst="corner">
              <a:avLst>
                <a:gd name="adj1" fmla="val 38909"/>
                <a:gd name="adj2" fmla="val 38431"/>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6173652" y="272780"/>
              <a:ext cx="1025400" cy="2140760"/>
            </a:xfrm>
            <a:prstGeom prst="rect">
              <a:avLst/>
            </a:prstGeom>
            <a:solidFill>
              <a:srgbClr val="282D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3349048" y="1369124"/>
              <a:ext cx="3835014" cy="1044416"/>
            </a:xfrm>
            <a:prstGeom prst="rect">
              <a:avLst/>
            </a:prstGeom>
            <a:solidFill>
              <a:srgbClr val="383F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868592" y="2743199"/>
              <a:ext cx="3891582" cy="106430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3" name="Freeform 163"/>
          <p:cNvSpPr>
            <a:spLocks noEditPoints="1"/>
          </p:cNvSpPr>
          <p:nvPr/>
        </p:nvSpPr>
        <p:spPr bwMode="auto">
          <a:xfrm>
            <a:off x="6851286" y="2754615"/>
            <a:ext cx="735013" cy="523875"/>
          </a:xfrm>
          <a:custGeom>
            <a:avLst/>
            <a:gdLst>
              <a:gd name="T0" fmla="*/ 112 w 284"/>
              <a:gd name="T1" fmla="*/ 0 h 201"/>
              <a:gd name="T2" fmla="*/ 35 w 284"/>
              <a:gd name="T3" fmla="*/ 77 h 201"/>
              <a:gd name="T4" fmla="*/ 35 w 284"/>
              <a:gd name="T5" fmla="*/ 78 h 201"/>
              <a:gd name="T6" fmla="*/ 0 w 284"/>
              <a:gd name="T7" fmla="*/ 136 h 201"/>
              <a:gd name="T8" fmla="*/ 65 w 284"/>
              <a:gd name="T9" fmla="*/ 201 h 201"/>
              <a:gd name="T10" fmla="*/ 65 w 284"/>
              <a:gd name="T11" fmla="*/ 201 h 201"/>
              <a:gd name="T12" fmla="*/ 222 w 284"/>
              <a:gd name="T13" fmla="*/ 201 h 201"/>
              <a:gd name="T14" fmla="*/ 225 w 284"/>
              <a:gd name="T15" fmla="*/ 201 h 201"/>
              <a:gd name="T16" fmla="*/ 284 w 284"/>
              <a:gd name="T17" fmla="*/ 142 h 201"/>
              <a:gd name="T18" fmla="*/ 247 w 284"/>
              <a:gd name="T19" fmla="*/ 86 h 201"/>
              <a:gd name="T20" fmla="*/ 248 w 284"/>
              <a:gd name="T21" fmla="*/ 77 h 201"/>
              <a:gd name="T22" fmla="*/ 207 w 284"/>
              <a:gd name="T23" fmla="*/ 35 h 201"/>
              <a:gd name="T24" fmla="*/ 182 w 284"/>
              <a:gd name="T25" fmla="*/ 43 h 201"/>
              <a:gd name="T26" fmla="*/ 112 w 284"/>
              <a:gd name="T27" fmla="*/ 0 h 201"/>
              <a:gd name="T28" fmla="*/ 142 w 284"/>
              <a:gd name="T29" fmla="*/ 59 h 201"/>
              <a:gd name="T30" fmla="*/ 183 w 284"/>
              <a:gd name="T31" fmla="*/ 75 h 201"/>
              <a:gd name="T32" fmla="*/ 201 w 284"/>
              <a:gd name="T33" fmla="*/ 59 h 201"/>
              <a:gd name="T34" fmla="*/ 201 w 284"/>
              <a:gd name="T35" fmla="*/ 106 h 201"/>
              <a:gd name="T36" fmla="*/ 200 w 284"/>
              <a:gd name="T37" fmla="*/ 106 h 201"/>
              <a:gd name="T38" fmla="*/ 181 w 284"/>
              <a:gd name="T39" fmla="*/ 106 h 201"/>
              <a:gd name="T40" fmla="*/ 153 w 284"/>
              <a:gd name="T41" fmla="*/ 106 h 201"/>
              <a:gd name="T42" fmla="*/ 171 w 284"/>
              <a:gd name="T43" fmla="*/ 89 h 201"/>
              <a:gd name="T44" fmla="*/ 142 w 284"/>
              <a:gd name="T45" fmla="*/ 77 h 201"/>
              <a:gd name="T46" fmla="*/ 103 w 284"/>
              <a:gd name="T47" fmla="*/ 106 h 201"/>
              <a:gd name="T48" fmla="*/ 84 w 284"/>
              <a:gd name="T49" fmla="*/ 106 h 201"/>
              <a:gd name="T50" fmla="*/ 142 w 284"/>
              <a:gd name="T51" fmla="*/ 59 h 201"/>
              <a:gd name="T52" fmla="*/ 82 w 284"/>
              <a:gd name="T53" fmla="*/ 130 h 201"/>
              <a:gd name="T54" fmla="*/ 84 w 284"/>
              <a:gd name="T55" fmla="*/ 130 h 201"/>
              <a:gd name="T56" fmla="*/ 102 w 284"/>
              <a:gd name="T57" fmla="*/ 130 h 201"/>
              <a:gd name="T58" fmla="*/ 130 w 284"/>
              <a:gd name="T59" fmla="*/ 130 h 201"/>
              <a:gd name="T60" fmla="*/ 113 w 284"/>
              <a:gd name="T61" fmla="*/ 146 h 201"/>
              <a:gd name="T62" fmla="*/ 141 w 284"/>
              <a:gd name="T63" fmla="*/ 158 h 201"/>
              <a:gd name="T64" fmla="*/ 180 w 284"/>
              <a:gd name="T65" fmla="*/ 130 h 201"/>
              <a:gd name="T66" fmla="*/ 200 w 284"/>
              <a:gd name="T67" fmla="*/ 130 h 201"/>
              <a:gd name="T68" fmla="*/ 142 w 284"/>
              <a:gd name="T69" fmla="*/ 177 h 201"/>
              <a:gd name="T70" fmla="*/ 100 w 284"/>
              <a:gd name="T71" fmla="*/ 160 h 201"/>
              <a:gd name="T72" fmla="*/ 82 w 284"/>
              <a:gd name="T73" fmla="*/ 177 h 201"/>
              <a:gd name="T74" fmla="*/ 82 w 284"/>
              <a:gd name="T75" fmla="*/ 13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201">
                <a:moveTo>
                  <a:pt x="112" y="0"/>
                </a:moveTo>
                <a:cubicBezTo>
                  <a:pt x="70" y="0"/>
                  <a:pt x="35" y="34"/>
                  <a:pt x="35" y="77"/>
                </a:cubicBezTo>
                <a:cubicBezTo>
                  <a:pt x="35" y="77"/>
                  <a:pt x="35" y="77"/>
                  <a:pt x="35" y="78"/>
                </a:cubicBezTo>
                <a:cubicBezTo>
                  <a:pt x="14" y="88"/>
                  <a:pt x="0" y="110"/>
                  <a:pt x="0" y="136"/>
                </a:cubicBezTo>
                <a:cubicBezTo>
                  <a:pt x="0" y="171"/>
                  <a:pt x="29" y="201"/>
                  <a:pt x="65" y="201"/>
                </a:cubicBezTo>
                <a:cubicBezTo>
                  <a:pt x="65" y="201"/>
                  <a:pt x="65" y="201"/>
                  <a:pt x="65" y="201"/>
                </a:cubicBezTo>
                <a:cubicBezTo>
                  <a:pt x="222" y="201"/>
                  <a:pt x="222" y="201"/>
                  <a:pt x="222" y="201"/>
                </a:cubicBezTo>
                <a:cubicBezTo>
                  <a:pt x="225" y="201"/>
                  <a:pt x="225" y="201"/>
                  <a:pt x="225" y="201"/>
                </a:cubicBezTo>
                <a:cubicBezTo>
                  <a:pt x="257" y="201"/>
                  <a:pt x="284" y="174"/>
                  <a:pt x="284" y="142"/>
                </a:cubicBezTo>
                <a:cubicBezTo>
                  <a:pt x="284" y="117"/>
                  <a:pt x="268" y="95"/>
                  <a:pt x="247" y="86"/>
                </a:cubicBezTo>
                <a:cubicBezTo>
                  <a:pt x="248" y="84"/>
                  <a:pt x="248" y="80"/>
                  <a:pt x="248" y="77"/>
                </a:cubicBezTo>
                <a:cubicBezTo>
                  <a:pt x="248" y="53"/>
                  <a:pt x="230" y="35"/>
                  <a:pt x="207" y="35"/>
                </a:cubicBezTo>
                <a:cubicBezTo>
                  <a:pt x="197" y="35"/>
                  <a:pt x="189" y="37"/>
                  <a:pt x="182" y="43"/>
                </a:cubicBezTo>
                <a:cubicBezTo>
                  <a:pt x="169" y="17"/>
                  <a:pt x="143" y="0"/>
                  <a:pt x="112" y="0"/>
                </a:cubicBezTo>
                <a:close/>
                <a:moveTo>
                  <a:pt x="142" y="59"/>
                </a:moveTo>
                <a:cubicBezTo>
                  <a:pt x="158" y="59"/>
                  <a:pt x="173" y="65"/>
                  <a:pt x="183" y="75"/>
                </a:cubicBezTo>
                <a:cubicBezTo>
                  <a:pt x="201" y="59"/>
                  <a:pt x="201" y="59"/>
                  <a:pt x="201" y="59"/>
                </a:cubicBezTo>
                <a:cubicBezTo>
                  <a:pt x="201" y="106"/>
                  <a:pt x="201" y="106"/>
                  <a:pt x="201" y="106"/>
                </a:cubicBezTo>
                <a:cubicBezTo>
                  <a:pt x="200" y="106"/>
                  <a:pt x="200" y="106"/>
                  <a:pt x="200" y="106"/>
                </a:cubicBezTo>
                <a:cubicBezTo>
                  <a:pt x="181" y="106"/>
                  <a:pt x="181" y="106"/>
                  <a:pt x="181" y="106"/>
                </a:cubicBezTo>
                <a:cubicBezTo>
                  <a:pt x="153" y="106"/>
                  <a:pt x="153" y="106"/>
                  <a:pt x="153" y="106"/>
                </a:cubicBezTo>
                <a:cubicBezTo>
                  <a:pt x="171" y="89"/>
                  <a:pt x="171" y="89"/>
                  <a:pt x="171" y="89"/>
                </a:cubicBezTo>
                <a:cubicBezTo>
                  <a:pt x="163" y="81"/>
                  <a:pt x="153" y="77"/>
                  <a:pt x="142" y="77"/>
                </a:cubicBezTo>
                <a:cubicBezTo>
                  <a:pt x="124" y="77"/>
                  <a:pt x="108" y="90"/>
                  <a:pt x="103" y="106"/>
                </a:cubicBezTo>
                <a:cubicBezTo>
                  <a:pt x="84" y="106"/>
                  <a:pt x="84" y="106"/>
                  <a:pt x="84" y="106"/>
                </a:cubicBezTo>
                <a:cubicBezTo>
                  <a:pt x="89" y="79"/>
                  <a:pt x="113" y="59"/>
                  <a:pt x="142" y="59"/>
                </a:cubicBezTo>
                <a:close/>
                <a:moveTo>
                  <a:pt x="82" y="130"/>
                </a:moveTo>
                <a:cubicBezTo>
                  <a:pt x="84" y="130"/>
                  <a:pt x="84" y="130"/>
                  <a:pt x="84" y="130"/>
                </a:cubicBezTo>
                <a:cubicBezTo>
                  <a:pt x="102" y="130"/>
                  <a:pt x="102" y="130"/>
                  <a:pt x="102" y="130"/>
                </a:cubicBezTo>
                <a:cubicBezTo>
                  <a:pt x="130" y="130"/>
                  <a:pt x="130" y="130"/>
                  <a:pt x="130" y="130"/>
                </a:cubicBezTo>
                <a:cubicBezTo>
                  <a:pt x="113" y="146"/>
                  <a:pt x="113" y="146"/>
                  <a:pt x="113" y="146"/>
                </a:cubicBezTo>
                <a:cubicBezTo>
                  <a:pt x="120" y="153"/>
                  <a:pt x="130" y="158"/>
                  <a:pt x="141" y="158"/>
                </a:cubicBezTo>
                <a:cubicBezTo>
                  <a:pt x="160" y="158"/>
                  <a:pt x="175" y="147"/>
                  <a:pt x="180" y="130"/>
                </a:cubicBezTo>
                <a:cubicBezTo>
                  <a:pt x="200" y="130"/>
                  <a:pt x="200" y="130"/>
                  <a:pt x="200" y="130"/>
                </a:cubicBezTo>
                <a:cubicBezTo>
                  <a:pt x="194" y="156"/>
                  <a:pt x="170" y="177"/>
                  <a:pt x="142" y="177"/>
                </a:cubicBezTo>
                <a:cubicBezTo>
                  <a:pt x="125" y="177"/>
                  <a:pt x="111" y="170"/>
                  <a:pt x="100" y="160"/>
                </a:cubicBezTo>
                <a:cubicBezTo>
                  <a:pt x="82" y="177"/>
                  <a:pt x="82" y="177"/>
                  <a:pt x="82" y="177"/>
                </a:cubicBezTo>
                <a:cubicBezTo>
                  <a:pt x="82" y="130"/>
                  <a:pt x="82" y="130"/>
                  <a:pt x="82" y="13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67"/>
          <p:cNvSpPr>
            <a:spLocks/>
          </p:cNvSpPr>
          <p:nvPr/>
        </p:nvSpPr>
        <p:spPr bwMode="auto">
          <a:xfrm>
            <a:off x="5558323" y="4073019"/>
            <a:ext cx="685800" cy="674688"/>
          </a:xfrm>
          <a:custGeom>
            <a:avLst/>
            <a:gdLst>
              <a:gd name="T0" fmla="*/ 95 w 279"/>
              <a:gd name="T1" fmla="*/ 3 h 274"/>
              <a:gd name="T2" fmla="*/ 65 w 279"/>
              <a:gd name="T3" fmla="*/ 46 h 274"/>
              <a:gd name="T4" fmla="*/ 70 w 279"/>
              <a:gd name="T5" fmla="*/ 88 h 274"/>
              <a:gd name="T6" fmla="*/ 12 w 279"/>
              <a:gd name="T7" fmla="*/ 99 h 274"/>
              <a:gd name="T8" fmla="*/ 5 w 279"/>
              <a:gd name="T9" fmla="*/ 152 h 274"/>
              <a:gd name="T10" fmla="*/ 6 w 279"/>
              <a:gd name="T11" fmla="*/ 251 h 274"/>
              <a:gd name="T12" fmla="*/ 43 w 279"/>
              <a:gd name="T13" fmla="*/ 270 h 274"/>
              <a:gd name="T14" fmla="*/ 77 w 279"/>
              <a:gd name="T15" fmla="*/ 258 h 274"/>
              <a:gd name="T16" fmla="*/ 62 w 279"/>
              <a:gd name="T17" fmla="*/ 219 h 274"/>
              <a:gd name="T18" fmla="*/ 95 w 279"/>
              <a:gd name="T19" fmla="*/ 179 h 274"/>
              <a:gd name="T20" fmla="*/ 127 w 279"/>
              <a:gd name="T21" fmla="*/ 219 h 274"/>
              <a:gd name="T22" fmla="*/ 112 w 279"/>
              <a:gd name="T23" fmla="*/ 260 h 274"/>
              <a:gd name="T24" fmla="*/ 162 w 279"/>
              <a:gd name="T25" fmla="*/ 269 h 274"/>
              <a:gd name="T26" fmla="*/ 182 w 279"/>
              <a:gd name="T27" fmla="*/ 229 h 274"/>
              <a:gd name="T28" fmla="*/ 201 w 279"/>
              <a:gd name="T29" fmla="*/ 195 h 274"/>
              <a:gd name="T30" fmla="*/ 245 w 279"/>
              <a:gd name="T31" fmla="*/ 214 h 274"/>
              <a:gd name="T32" fmla="*/ 269 w 279"/>
              <a:gd name="T33" fmla="*/ 165 h 274"/>
              <a:gd name="T34" fmla="*/ 230 w 279"/>
              <a:gd name="T35" fmla="*/ 149 h 274"/>
              <a:gd name="T36" fmla="*/ 189 w 279"/>
              <a:gd name="T37" fmla="*/ 159 h 274"/>
              <a:gd name="T38" fmla="*/ 176 w 279"/>
              <a:gd name="T39" fmla="*/ 98 h 274"/>
              <a:gd name="T40" fmla="*/ 116 w 279"/>
              <a:gd name="T41" fmla="*/ 85 h 274"/>
              <a:gd name="T42" fmla="*/ 121 w 279"/>
              <a:gd name="T43" fmla="*/ 50 h 274"/>
              <a:gd name="T44" fmla="*/ 108 w 279"/>
              <a:gd name="T45" fmla="*/ 4 h 274"/>
              <a:gd name="T46" fmla="*/ 95 w 279"/>
              <a:gd name="T47"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9" h="274">
                <a:moveTo>
                  <a:pt x="95" y="3"/>
                </a:moveTo>
                <a:cubicBezTo>
                  <a:pt x="73" y="0"/>
                  <a:pt x="53" y="27"/>
                  <a:pt x="65" y="46"/>
                </a:cubicBezTo>
                <a:cubicBezTo>
                  <a:pt x="78" y="55"/>
                  <a:pt x="87" y="78"/>
                  <a:pt x="70" y="88"/>
                </a:cubicBezTo>
                <a:cubicBezTo>
                  <a:pt x="53" y="98"/>
                  <a:pt x="28" y="83"/>
                  <a:pt x="12" y="99"/>
                </a:cubicBezTo>
                <a:cubicBezTo>
                  <a:pt x="0" y="113"/>
                  <a:pt x="7" y="134"/>
                  <a:pt x="5" y="152"/>
                </a:cubicBezTo>
                <a:cubicBezTo>
                  <a:pt x="5" y="185"/>
                  <a:pt x="4" y="218"/>
                  <a:pt x="6" y="251"/>
                </a:cubicBezTo>
                <a:cubicBezTo>
                  <a:pt x="10" y="267"/>
                  <a:pt x="28" y="270"/>
                  <a:pt x="43" y="270"/>
                </a:cubicBezTo>
                <a:cubicBezTo>
                  <a:pt x="55" y="271"/>
                  <a:pt x="69" y="270"/>
                  <a:pt x="77" y="258"/>
                </a:cubicBezTo>
                <a:cubicBezTo>
                  <a:pt x="86" y="242"/>
                  <a:pt x="65" y="232"/>
                  <a:pt x="62" y="219"/>
                </a:cubicBezTo>
                <a:cubicBezTo>
                  <a:pt x="55" y="199"/>
                  <a:pt x="75" y="178"/>
                  <a:pt x="95" y="179"/>
                </a:cubicBezTo>
                <a:cubicBezTo>
                  <a:pt x="114" y="179"/>
                  <a:pt x="133" y="200"/>
                  <a:pt x="127" y="219"/>
                </a:cubicBezTo>
                <a:cubicBezTo>
                  <a:pt x="120" y="232"/>
                  <a:pt x="101" y="244"/>
                  <a:pt x="112" y="260"/>
                </a:cubicBezTo>
                <a:cubicBezTo>
                  <a:pt x="125" y="274"/>
                  <a:pt x="146" y="270"/>
                  <a:pt x="162" y="269"/>
                </a:cubicBezTo>
                <a:cubicBezTo>
                  <a:pt x="180" y="265"/>
                  <a:pt x="187" y="246"/>
                  <a:pt x="182" y="229"/>
                </a:cubicBezTo>
                <a:cubicBezTo>
                  <a:pt x="181" y="216"/>
                  <a:pt x="185" y="197"/>
                  <a:pt x="201" y="195"/>
                </a:cubicBezTo>
                <a:cubicBezTo>
                  <a:pt x="218" y="193"/>
                  <a:pt x="226" y="218"/>
                  <a:pt x="245" y="214"/>
                </a:cubicBezTo>
                <a:cubicBezTo>
                  <a:pt x="266" y="211"/>
                  <a:pt x="279" y="185"/>
                  <a:pt x="269" y="165"/>
                </a:cubicBezTo>
                <a:cubicBezTo>
                  <a:pt x="263" y="152"/>
                  <a:pt x="244" y="140"/>
                  <a:pt x="230" y="149"/>
                </a:cubicBezTo>
                <a:cubicBezTo>
                  <a:pt x="219" y="159"/>
                  <a:pt x="202" y="174"/>
                  <a:pt x="189" y="159"/>
                </a:cubicBezTo>
                <a:cubicBezTo>
                  <a:pt x="174" y="141"/>
                  <a:pt x="192" y="116"/>
                  <a:pt x="176" y="98"/>
                </a:cubicBezTo>
                <a:cubicBezTo>
                  <a:pt x="159" y="82"/>
                  <a:pt x="133" y="99"/>
                  <a:pt x="116" y="85"/>
                </a:cubicBezTo>
                <a:cubicBezTo>
                  <a:pt x="103" y="75"/>
                  <a:pt x="112" y="59"/>
                  <a:pt x="121" y="50"/>
                </a:cubicBezTo>
                <a:cubicBezTo>
                  <a:pt x="136" y="36"/>
                  <a:pt x="126" y="10"/>
                  <a:pt x="108" y="4"/>
                </a:cubicBezTo>
                <a:cubicBezTo>
                  <a:pt x="104" y="3"/>
                  <a:pt x="99" y="3"/>
                  <a:pt x="95" y="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noEditPoints="1"/>
          </p:cNvSpPr>
          <p:nvPr/>
        </p:nvSpPr>
        <p:spPr bwMode="auto">
          <a:xfrm>
            <a:off x="8363706" y="1330325"/>
            <a:ext cx="646113" cy="646113"/>
          </a:xfrm>
          <a:custGeom>
            <a:avLst/>
            <a:gdLst>
              <a:gd name="T0" fmla="*/ 393 w 1905"/>
              <a:gd name="T1" fmla="*/ 1 h 1906"/>
              <a:gd name="T2" fmla="*/ 355 w 1905"/>
              <a:gd name="T3" fmla="*/ 9 h 1906"/>
              <a:gd name="T4" fmla="*/ 693 w 1905"/>
              <a:gd name="T5" fmla="*/ 348 h 1906"/>
              <a:gd name="T6" fmla="*/ 606 w 1905"/>
              <a:gd name="T7" fmla="*/ 607 h 1906"/>
              <a:gd name="T8" fmla="*/ 347 w 1905"/>
              <a:gd name="T9" fmla="*/ 694 h 1906"/>
              <a:gd name="T10" fmla="*/ 8 w 1905"/>
              <a:gd name="T11" fmla="*/ 356 h 1906"/>
              <a:gd name="T12" fmla="*/ 0 w 1905"/>
              <a:gd name="T13" fmla="*/ 434 h 1906"/>
              <a:gd name="T14" fmla="*/ 0 w 1905"/>
              <a:gd name="T15" fmla="*/ 450 h 1906"/>
              <a:gd name="T16" fmla="*/ 0 w 1905"/>
              <a:gd name="T17" fmla="*/ 477 h 1906"/>
              <a:gd name="T18" fmla="*/ 477 w 1905"/>
              <a:gd name="T19" fmla="*/ 954 h 1906"/>
              <a:gd name="T20" fmla="*/ 590 w 1905"/>
              <a:gd name="T21" fmla="*/ 937 h 1906"/>
              <a:gd name="T22" fmla="*/ 671 w 1905"/>
              <a:gd name="T23" fmla="*/ 1016 h 1906"/>
              <a:gd name="T24" fmla="*/ 606 w 1905"/>
              <a:gd name="T25" fmla="*/ 1127 h 1906"/>
              <a:gd name="T26" fmla="*/ 347 w 1905"/>
              <a:gd name="T27" fmla="*/ 1213 h 1906"/>
              <a:gd name="T28" fmla="*/ 44 w 1905"/>
              <a:gd name="T29" fmla="*/ 1516 h 1906"/>
              <a:gd name="T30" fmla="*/ 0 w 1905"/>
              <a:gd name="T31" fmla="*/ 1560 h 1906"/>
              <a:gd name="T32" fmla="*/ 347 w 1905"/>
              <a:gd name="T33" fmla="*/ 1906 h 1906"/>
              <a:gd name="T34" fmla="*/ 693 w 1905"/>
              <a:gd name="T35" fmla="*/ 1560 h 1906"/>
              <a:gd name="T36" fmla="*/ 688 w 1905"/>
              <a:gd name="T37" fmla="*/ 1527 h 1906"/>
              <a:gd name="T38" fmla="*/ 693 w 1905"/>
              <a:gd name="T39" fmla="*/ 1465 h 1906"/>
              <a:gd name="T40" fmla="*/ 717 w 1905"/>
              <a:gd name="T41" fmla="*/ 1397 h 1906"/>
              <a:gd name="T42" fmla="*/ 755 w 1905"/>
              <a:gd name="T43" fmla="*/ 1327 h 1906"/>
              <a:gd name="T44" fmla="*/ 761 w 1905"/>
              <a:gd name="T45" fmla="*/ 1322 h 1906"/>
              <a:gd name="T46" fmla="*/ 780 w 1905"/>
              <a:gd name="T47" fmla="*/ 1300 h 1906"/>
              <a:gd name="T48" fmla="*/ 831 w 1905"/>
              <a:gd name="T49" fmla="*/ 1259 h 1906"/>
              <a:gd name="T50" fmla="*/ 885 w 1905"/>
              <a:gd name="T51" fmla="*/ 1230 h 1906"/>
              <a:gd name="T52" fmla="*/ 955 w 1905"/>
              <a:gd name="T53" fmla="*/ 1300 h 1906"/>
              <a:gd name="T54" fmla="*/ 1126 w 1905"/>
              <a:gd name="T55" fmla="*/ 1473 h 1906"/>
              <a:gd name="T56" fmla="*/ 1386 w 1905"/>
              <a:gd name="T57" fmla="*/ 1733 h 1906"/>
              <a:gd name="T58" fmla="*/ 1559 w 1905"/>
              <a:gd name="T59" fmla="*/ 1803 h 1906"/>
              <a:gd name="T60" fmla="*/ 1800 w 1905"/>
              <a:gd name="T61" fmla="*/ 1560 h 1906"/>
              <a:gd name="T62" fmla="*/ 1732 w 1905"/>
              <a:gd name="T63" fmla="*/ 1387 h 1906"/>
              <a:gd name="T64" fmla="*/ 1729 w 1905"/>
              <a:gd name="T65" fmla="*/ 1378 h 1906"/>
              <a:gd name="T66" fmla="*/ 1472 w 1905"/>
              <a:gd name="T67" fmla="*/ 1127 h 1906"/>
              <a:gd name="T68" fmla="*/ 1172 w 1905"/>
              <a:gd name="T69" fmla="*/ 821 h 1906"/>
              <a:gd name="T70" fmla="*/ 1732 w 1905"/>
              <a:gd name="T71" fmla="*/ 261 h 1906"/>
              <a:gd name="T72" fmla="*/ 1775 w 1905"/>
              <a:gd name="T73" fmla="*/ 304 h 1906"/>
              <a:gd name="T74" fmla="*/ 1905 w 1905"/>
              <a:gd name="T75" fmla="*/ 88 h 1906"/>
              <a:gd name="T76" fmla="*/ 1819 w 1905"/>
              <a:gd name="T77" fmla="*/ 1 h 1906"/>
              <a:gd name="T78" fmla="*/ 1602 w 1905"/>
              <a:gd name="T79" fmla="*/ 131 h 1906"/>
              <a:gd name="T80" fmla="*/ 1645 w 1905"/>
              <a:gd name="T81" fmla="*/ 174 h 1906"/>
              <a:gd name="T82" fmla="*/ 1085 w 1905"/>
              <a:gd name="T83" fmla="*/ 735 h 1906"/>
              <a:gd name="T84" fmla="*/ 936 w 1905"/>
              <a:gd name="T85" fmla="*/ 591 h 1906"/>
              <a:gd name="T86" fmla="*/ 953 w 1905"/>
              <a:gd name="T87" fmla="*/ 477 h 1906"/>
              <a:gd name="T88" fmla="*/ 477 w 1905"/>
              <a:gd name="T89" fmla="*/ 1 h 1906"/>
              <a:gd name="T90" fmla="*/ 455 w 1905"/>
              <a:gd name="T91" fmla="*/ 1 h 1906"/>
              <a:gd name="T92" fmla="*/ 433 w 1905"/>
              <a:gd name="T93" fmla="*/ 1 h 1906"/>
              <a:gd name="T94" fmla="*/ 393 w 1905"/>
              <a:gd name="T95" fmla="*/ 1 h 1906"/>
              <a:gd name="T96" fmla="*/ 1559 w 1905"/>
              <a:gd name="T97" fmla="*/ 1430 h 1906"/>
              <a:gd name="T98" fmla="*/ 1689 w 1905"/>
              <a:gd name="T99" fmla="*/ 1560 h 1906"/>
              <a:gd name="T100" fmla="*/ 1559 w 1905"/>
              <a:gd name="T101" fmla="*/ 1690 h 1906"/>
              <a:gd name="T102" fmla="*/ 1429 w 1905"/>
              <a:gd name="T103" fmla="*/ 1560 h 1906"/>
              <a:gd name="T104" fmla="*/ 1559 w 1905"/>
              <a:gd name="T105" fmla="*/ 143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5" h="1906">
                <a:moveTo>
                  <a:pt x="393" y="1"/>
                </a:moveTo>
                <a:cubicBezTo>
                  <a:pt x="380" y="2"/>
                  <a:pt x="368" y="5"/>
                  <a:pt x="355" y="9"/>
                </a:cubicBezTo>
                <a:cubicBezTo>
                  <a:pt x="693" y="348"/>
                  <a:pt x="693" y="348"/>
                  <a:pt x="693" y="348"/>
                </a:cubicBezTo>
                <a:cubicBezTo>
                  <a:pt x="606" y="607"/>
                  <a:pt x="606" y="607"/>
                  <a:pt x="606" y="607"/>
                </a:cubicBezTo>
                <a:cubicBezTo>
                  <a:pt x="347" y="694"/>
                  <a:pt x="347" y="694"/>
                  <a:pt x="347" y="694"/>
                </a:cubicBezTo>
                <a:cubicBezTo>
                  <a:pt x="8" y="356"/>
                  <a:pt x="8" y="356"/>
                  <a:pt x="8" y="356"/>
                </a:cubicBezTo>
                <a:cubicBezTo>
                  <a:pt x="4" y="382"/>
                  <a:pt x="0" y="400"/>
                  <a:pt x="0" y="434"/>
                </a:cubicBezTo>
                <a:cubicBezTo>
                  <a:pt x="0" y="434"/>
                  <a:pt x="0" y="442"/>
                  <a:pt x="0" y="450"/>
                </a:cubicBezTo>
                <a:cubicBezTo>
                  <a:pt x="0" y="459"/>
                  <a:pt x="0" y="469"/>
                  <a:pt x="0" y="477"/>
                </a:cubicBezTo>
                <a:cubicBezTo>
                  <a:pt x="0" y="737"/>
                  <a:pt x="214" y="954"/>
                  <a:pt x="477" y="954"/>
                </a:cubicBezTo>
                <a:cubicBezTo>
                  <a:pt x="516" y="954"/>
                  <a:pt x="553" y="946"/>
                  <a:pt x="590" y="937"/>
                </a:cubicBezTo>
                <a:cubicBezTo>
                  <a:pt x="671" y="1016"/>
                  <a:pt x="671" y="1016"/>
                  <a:pt x="671" y="1016"/>
                </a:cubicBezTo>
                <a:cubicBezTo>
                  <a:pt x="653" y="1060"/>
                  <a:pt x="629" y="1103"/>
                  <a:pt x="606" y="1127"/>
                </a:cubicBezTo>
                <a:cubicBezTo>
                  <a:pt x="556" y="1170"/>
                  <a:pt x="423" y="1239"/>
                  <a:pt x="347" y="1213"/>
                </a:cubicBezTo>
                <a:cubicBezTo>
                  <a:pt x="44" y="1516"/>
                  <a:pt x="44" y="1516"/>
                  <a:pt x="44" y="1516"/>
                </a:cubicBezTo>
                <a:cubicBezTo>
                  <a:pt x="0" y="1560"/>
                  <a:pt x="0" y="1560"/>
                  <a:pt x="0" y="1560"/>
                </a:cubicBezTo>
                <a:cubicBezTo>
                  <a:pt x="347" y="1906"/>
                  <a:pt x="347" y="1906"/>
                  <a:pt x="347" y="1906"/>
                </a:cubicBezTo>
                <a:cubicBezTo>
                  <a:pt x="693" y="1560"/>
                  <a:pt x="693" y="1560"/>
                  <a:pt x="693" y="1560"/>
                </a:cubicBezTo>
                <a:cubicBezTo>
                  <a:pt x="690" y="1550"/>
                  <a:pt x="689" y="1538"/>
                  <a:pt x="688" y="1527"/>
                </a:cubicBezTo>
                <a:cubicBezTo>
                  <a:pt x="686" y="1508"/>
                  <a:pt x="688" y="1487"/>
                  <a:pt x="693" y="1465"/>
                </a:cubicBezTo>
                <a:cubicBezTo>
                  <a:pt x="698" y="1442"/>
                  <a:pt x="708" y="1419"/>
                  <a:pt x="717" y="1397"/>
                </a:cubicBezTo>
                <a:cubicBezTo>
                  <a:pt x="729" y="1371"/>
                  <a:pt x="741" y="1346"/>
                  <a:pt x="755" y="1327"/>
                </a:cubicBezTo>
                <a:cubicBezTo>
                  <a:pt x="757" y="1325"/>
                  <a:pt x="759" y="1324"/>
                  <a:pt x="761" y="1322"/>
                </a:cubicBezTo>
                <a:cubicBezTo>
                  <a:pt x="767" y="1314"/>
                  <a:pt x="773" y="1305"/>
                  <a:pt x="780" y="1300"/>
                </a:cubicBezTo>
                <a:cubicBezTo>
                  <a:pt x="792" y="1287"/>
                  <a:pt x="810" y="1273"/>
                  <a:pt x="831" y="1259"/>
                </a:cubicBezTo>
                <a:cubicBezTo>
                  <a:pt x="848" y="1249"/>
                  <a:pt x="866" y="1238"/>
                  <a:pt x="885" y="1230"/>
                </a:cubicBezTo>
                <a:cubicBezTo>
                  <a:pt x="955" y="1300"/>
                  <a:pt x="955" y="1300"/>
                  <a:pt x="955" y="1300"/>
                </a:cubicBezTo>
                <a:cubicBezTo>
                  <a:pt x="1126" y="1473"/>
                  <a:pt x="1126" y="1473"/>
                  <a:pt x="1126" y="1473"/>
                </a:cubicBezTo>
                <a:cubicBezTo>
                  <a:pt x="1386" y="1733"/>
                  <a:pt x="1386" y="1733"/>
                  <a:pt x="1386" y="1733"/>
                </a:cubicBezTo>
                <a:cubicBezTo>
                  <a:pt x="1429" y="1776"/>
                  <a:pt x="1491" y="1803"/>
                  <a:pt x="1559" y="1803"/>
                </a:cubicBezTo>
                <a:cubicBezTo>
                  <a:pt x="1692" y="1803"/>
                  <a:pt x="1800" y="1698"/>
                  <a:pt x="1800" y="1560"/>
                </a:cubicBezTo>
                <a:cubicBezTo>
                  <a:pt x="1800" y="1490"/>
                  <a:pt x="1774" y="1430"/>
                  <a:pt x="1732" y="1387"/>
                </a:cubicBezTo>
                <a:cubicBezTo>
                  <a:pt x="1729" y="1378"/>
                  <a:pt x="1729" y="1378"/>
                  <a:pt x="1729" y="1378"/>
                </a:cubicBezTo>
                <a:cubicBezTo>
                  <a:pt x="1472" y="1127"/>
                  <a:pt x="1472" y="1127"/>
                  <a:pt x="1472" y="1127"/>
                </a:cubicBezTo>
                <a:cubicBezTo>
                  <a:pt x="1172" y="821"/>
                  <a:pt x="1172" y="821"/>
                  <a:pt x="1172" y="821"/>
                </a:cubicBezTo>
                <a:cubicBezTo>
                  <a:pt x="1732" y="261"/>
                  <a:pt x="1732" y="261"/>
                  <a:pt x="1732" y="261"/>
                </a:cubicBezTo>
                <a:cubicBezTo>
                  <a:pt x="1775" y="304"/>
                  <a:pt x="1775" y="304"/>
                  <a:pt x="1775" y="304"/>
                </a:cubicBezTo>
                <a:cubicBezTo>
                  <a:pt x="1905" y="88"/>
                  <a:pt x="1905" y="88"/>
                  <a:pt x="1905" y="88"/>
                </a:cubicBezTo>
                <a:cubicBezTo>
                  <a:pt x="1819" y="1"/>
                  <a:pt x="1819" y="1"/>
                  <a:pt x="1819" y="1"/>
                </a:cubicBezTo>
                <a:cubicBezTo>
                  <a:pt x="1602" y="131"/>
                  <a:pt x="1602" y="131"/>
                  <a:pt x="1602" y="131"/>
                </a:cubicBezTo>
                <a:cubicBezTo>
                  <a:pt x="1645" y="174"/>
                  <a:pt x="1645" y="174"/>
                  <a:pt x="1645" y="174"/>
                </a:cubicBezTo>
                <a:cubicBezTo>
                  <a:pt x="1085" y="735"/>
                  <a:pt x="1085" y="735"/>
                  <a:pt x="1085" y="735"/>
                </a:cubicBezTo>
                <a:cubicBezTo>
                  <a:pt x="936" y="591"/>
                  <a:pt x="936" y="591"/>
                  <a:pt x="936" y="591"/>
                </a:cubicBezTo>
                <a:cubicBezTo>
                  <a:pt x="946" y="548"/>
                  <a:pt x="953" y="512"/>
                  <a:pt x="953" y="477"/>
                </a:cubicBezTo>
                <a:cubicBezTo>
                  <a:pt x="953" y="209"/>
                  <a:pt x="740" y="1"/>
                  <a:pt x="477" y="1"/>
                </a:cubicBezTo>
                <a:cubicBezTo>
                  <a:pt x="455" y="1"/>
                  <a:pt x="455" y="1"/>
                  <a:pt x="455" y="1"/>
                </a:cubicBezTo>
                <a:cubicBezTo>
                  <a:pt x="433" y="1"/>
                  <a:pt x="433" y="1"/>
                  <a:pt x="433" y="1"/>
                </a:cubicBezTo>
                <a:cubicBezTo>
                  <a:pt x="420" y="1"/>
                  <a:pt x="406" y="0"/>
                  <a:pt x="393" y="1"/>
                </a:cubicBezTo>
                <a:close/>
                <a:moveTo>
                  <a:pt x="1559" y="1430"/>
                </a:moveTo>
                <a:cubicBezTo>
                  <a:pt x="1630" y="1430"/>
                  <a:pt x="1689" y="1482"/>
                  <a:pt x="1689" y="1560"/>
                </a:cubicBezTo>
                <a:cubicBezTo>
                  <a:pt x="1689" y="1629"/>
                  <a:pt x="1630" y="1690"/>
                  <a:pt x="1559" y="1690"/>
                </a:cubicBezTo>
                <a:cubicBezTo>
                  <a:pt x="1487" y="1690"/>
                  <a:pt x="1429" y="1629"/>
                  <a:pt x="1429" y="1560"/>
                </a:cubicBezTo>
                <a:cubicBezTo>
                  <a:pt x="1429" y="1482"/>
                  <a:pt x="1487" y="1430"/>
                  <a:pt x="1559" y="14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6260776" y="3932279"/>
            <a:ext cx="2765696" cy="1015663"/>
          </a:xfrm>
          <a:prstGeom prst="rect">
            <a:avLst/>
          </a:prstGeom>
        </p:spPr>
        <p:txBody>
          <a:bodyPr wrap="square">
            <a:spAutoFit/>
          </a:bodyPr>
          <a:lstStyle/>
          <a:p>
            <a:r>
              <a:rPr lang="zh-CN" altLang="en-US" sz="2000" dirty="0" smtClean="0">
                <a:solidFill>
                  <a:schemeClr val="bg1"/>
                </a:solidFill>
                <a:latin typeface="+mj-ea"/>
                <a:ea typeface="+mj-ea"/>
                <a:cs typeface="Open Sans" panose="020B0606030504020204" pitchFamily="34" charset="0"/>
              </a:rPr>
              <a:t>开发工具：</a:t>
            </a:r>
            <a:r>
              <a:rPr lang="en-US" altLang="zh-CN" sz="2000" dirty="0">
                <a:solidFill>
                  <a:schemeClr val="bg1"/>
                </a:solidFill>
                <a:latin typeface="+mj-ea"/>
                <a:cs typeface="Open Sans" panose="020B0606030504020204" pitchFamily="34" charset="0"/>
              </a:rPr>
              <a:t> </a:t>
            </a:r>
            <a:r>
              <a:rPr lang="en-US" altLang="zh-CN" sz="2000" dirty="0">
                <a:solidFill>
                  <a:schemeClr val="bg1"/>
                </a:solidFill>
                <a:latin typeface="+mj-ea"/>
                <a:ea typeface="+mj-ea"/>
                <a:cs typeface="Open Sans" panose="020B0606030504020204" pitchFamily="34" charset="0"/>
              </a:rPr>
              <a:t>IDEA</a:t>
            </a:r>
            <a:r>
              <a:rPr lang="zh-CN" altLang="en-US" sz="2000" dirty="0">
                <a:solidFill>
                  <a:schemeClr val="bg1"/>
                </a:solidFill>
                <a:latin typeface="+mj-ea"/>
                <a:ea typeface="+mj-ea"/>
                <a:cs typeface="Open Sans" panose="020B0606030504020204" pitchFamily="34" charset="0"/>
              </a:rPr>
              <a:t>、</a:t>
            </a:r>
            <a:endParaRPr lang="en-US" altLang="zh-CN" sz="2000" dirty="0">
              <a:solidFill>
                <a:schemeClr val="bg1"/>
              </a:solidFill>
              <a:latin typeface="+mj-ea"/>
              <a:ea typeface="+mj-ea"/>
              <a:cs typeface="Open Sans" panose="020B0606030504020204" pitchFamily="34" charset="0"/>
            </a:endParaRPr>
          </a:p>
          <a:p>
            <a:r>
              <a:rPr lang="zh-CN" altLang="en-US" sz="2000" dirty="0" smtClean="0">
                <a:solidFill>
                  <a:schemeClr val="bg1"/>
                </a:solidFill>
                <a:latin typeface="+mj-ea"/>
                <a:ea typeface="+mj-ea"/>
                <a:cs typeface="Open Sans" panose="020B0606030504020204" pitchFamily="34" charset="0"/>
              </a:rPr>
              <a:t>微信</a:t>
            </a:r>
            <a:r>
              <a:rPr lang="en-US" altLang="zh-CN" sz="2000" dirty="0" smtClean="0">
                <a:solidFill>
                  <a:schemeClr val="bg1"/>
                </a:solidFill>
                <a:latin typeface="+mj-ea"/>
                <a:ea typeface="+mj-ea"/>
                <a:cs typeface="Open Sans" panose="020B0606030504020204" pitchFamily="34" charset="0"/>
              </a:rPr>
              <a:t>Web</a:t>
            </a:r>
            <a:r>
              <a:rPr lang="zh-CN" altLang="en-US" sz="2000" dirty="0" smtClean="0">
                <a:solidFill>
                  <a:schemeClr val="bg1"/>
                </a:solidFill>
                <a:latin typeface="+mj-ea"/>
                <a:ea typeface="+mj-ea"/>
                <a:cs typeface="Open Sans" panose="020B0606030504020204" pitchFamily="34" charset="0"/>
              </a:rPr>
              <a:t>开发者工具、</a:t>
            </a:r>
            <a:r>
              <a:rPr lang="en-US" altLang="zh-CN" sz="2000" dirty="0" smtClean="0">
                <a:solidFill>
                  <a:schemeClr val="bg1"/>
                </a:solidFill>
                <a:latin typeface="+mj-ea"/>
                <a:ea typeface="+mj-ea"/>
                <a:cs typeface="Open Sans" panose="020B0606030504020204" pitchFamily="34" charset="0"/>
              </a:rPr>
              <a:t>PostgreSQL</a:t>
            </a:r>
            <a:r>
              <a:rPr lang="zh-CN" altLang="en-US" sz="2000" dirty="0" smtClean="0">
                <a:solidFill>
                  <a:schemeClr val="bg1"/>
                </a:solidFill>
                <a:latin typeface="+mj-ea"/>
                <a:ea typeface="+mj-ea"/>
                <a:cs typeface="Open Sans" panose="020B0606030504020204" pitchFamily="34" charset="0"/>
              </a:rPr>
              <a:t>等</a:t>
            </a:r>
            <a:endParaRPr lang="zh-CN" altLang="en-US" sz="2000" dirty="0">
              <a:solidFill>
                <a:schemeClr val="bg1"/>
              </a:solidFill>
              <a:latin typeface="+mj-ea"/>
              <a:ea typeface="+mj-ea"/>
              <a:cs typeface="Open Sans" panose="020B0606030504020204" pitchFamily="34" charset="0"/>
            </a:endParaRPr>
          </a:p>
        </p:txBody>
      </p:sp>
      <p:sp>
        <p:nvSpPr>
          <p:cNvPr id="27" name="矩形 26"/>
          <p:cNvSpPr/>
          <p:nvPr/>
        </p:nvSpPr>
        <p:spPr>
          <a:xfrm>
            <a:off x="7643036" y="2696194"/>
            <a:ext cx="2765696" cy="707886"/>
          </a:xfrm>
          <a:prstGeom prst="rect">
            <a:avLst/>
          </a:prstGeom>
        </p:spPr>
        <p:txBody>
          <a:bodyPr wrap="square">
            <a:spAutoFit/>
          </a:bodyPr>
          <a:lstStyle/>
          <a:p>
            <a:r>
              <a:rPr lang="zh-CN" altLang="en-US" sz="2000" dirty="0" smtClean="0">
                <a:solidFill>
                  <a:schemeClr val="bg1"/>
                </a:solidFill>
                <a:latin typeface="+mj-ea"/>
                <a:ea typeface="+mj-ea"/>
                <a:cs typeface="Open Sans" panose="020B0606030504020204" pitchFamily="34" charset="0"/>
              </a:rPr>
              <a:t>编程语言：</a:t>
            </a:r>
            <a:r>
              <a:rPr lang="en-US" altLang="zh-CN" sz="2000" dirty="0" smtClean="0">
                <a:solidFill>
                  <a:schemeClr val="bg1"/>
                </a:solidFill>
                <a:latin typeface="+mj-ea"/>
                <a:ea typeface="+mj-ea"/>
                <a:cs typeface="Open Sans" panose="020B0606030504020204" pitchFamily="34" charset="0"/>
              </a:rPr>
              <a:t>JavaScript</a:t>
            </a:r>
            <a:r>
              <a:rPr lang="zh-CN" altLang="en-US" sz="2000" dirty="0" smtClean="0">
                <a:solidFill>
                  <a:schemeClr val="bg1"/>
                </a:solidFill>
                <a:latin typeface="+mj-ea"/>
                <a:ea typeface="+mj-ea"/>
                <a:cs typeface="Open Sans" panose="020B0606030504020204" pitchFamily="34" charset="0"/>
              </a:rPr>
              <a:t>、</a:t>
            </a:r>
            <a:r>
              <a:rPr lang="en-US" altLang="zh-CN" sz="2000" dirty="0" smtClean="0">
                <a:solidFill>
                  <a:schemeClr val="bg1"/>
                </a:solidFill>
                <a:latin typeface="+mj-ea"/>
                <a:ea typeface="+mj-ea"/>
                <a:cs typeface="Open Sans" panose="020B0606030504020204" pitchFamily="34" charset="0"/>
              </a:rPr>
              <a:t>SQL</a:t>
            </a:r>
            <a:r>
              <a:rPr lang="zh-CN" altLang="en-US" sz="2000" dirty="0" smtClean="0">
                <a:solidFill>
                  <a:schemeClr val="bg1"/>
                </a:solidFill>
                <a:latin typeface="+mj-ea"/>
                <a:ea typeface="+mj-ea"/>
                <a:cs typeface="Open Sans" panose="020B0606030504020204" pitchFamily="34" charset="0"/>
              </a:rPr>
              <a:t>等</a:t>
            </a:r>
            <a:endParaRPr lang="zh-CN" altLang="en-US" sz="2000" dirty="0">
              <a:solidFill>
                <a:schemeClr val="bg1"/>
              </a:solidFill>
              <a:latin typeface="+mj-ea"/>
              <a:ea typeface="+mj-ea"/>
              <a:cs typeface="Open Sans" panose="020B0606030504020204" pitchFamily="34" charset="0"/>
            </a:endParaRPr>
          </a:p>
        </p:txBody>
      </p:sp>
      <p:sp>
        <p:nvSpPr>
          <p:cNvPr id="28" name="矩形 27"/>
          <p:cNvSpPr/>
          <p:nvPr/>
        </p:nvSpPr>
        <p:spPr>
          <a:xfrm>
            <a:off x="9121242" y="1418496"/>
            <a:ext cx="2765696" cy="400110"/>
          </a:xfrm>
          <a:prstGeom prst="rect">
            <a:avLst/>
          </a:prstGeom>
        </p:spPr>
        <p:txBody>
          <a:bodyPr wrap="square">
            <a:spAutoFit/>
          </a:bodyPr>
          <a:lstStyle/>
          <a:p>
            <a:r>
              <a:rPr lang="zh-CN" altLang="en-US" sz="2000" dirty="0" smtClean="0">
                <a:solidFill>
                  <a:schemeClr val="bg1"/>
                </a:solidFill>
                <a:latin typeface="+mj-ea"/>
                <a:ea typeface="+mj-ea"/>
                <a:cs typeface="Open Sans" panose="020B0606030504020204" pitchFamily="34" charset="0"/>
              </a:rPr>
              <a:t>实际工期：</a:t>
            </a:r>
            <a:r>
              <a:rPr lang="en-US" altLang="zh-CN" sz="2000" dirty="0" smtClean="0">
                <a:solidFill>
                  <a:schemeClr val="bg1"/>
                </a:solidFill>
                <a:latin typeface="+mj-ea"/>
                <a:ea typeface="+mj-ea"/>
                <a:cs typeface="Open Sans" panose="020B0606030504020204" pitchFamily="34" charset="0"/>
              </a:rPr>
              <a:t>64</a:t>
            </a:r>
            <a:r>
              <a:rPr lang="zh-CN" altLang="en-US" sz="2000" dirty="0" smtClean="0">
                <a:solidFill>
                  <a:schemeClr val="bg1"/>
                </a:solidFill>
                <a:latin typeface="+mj-ea"/>
                <a:ea typeface="+mj-ea"/>
                <a:cs typeface="Open Sans" panose="020B0606030504020204" pitchFamily="34" charset="0"/>
              </a:rPr>
              <a:t>天</a:t>
            </a:r>
            <a:endParaRPr lang="zh-CN" altLang="en-US" sz="2000" dirty="0">
              <a:solidFill>
                <a:schemeClr val="bg1"/>
              </a:solidFill>
              <a:latin typeface="+mj-ea"/>
              <a:ea typeface="+mj-ea"/>
              <a:cs typeface="Open Sans" panose="020B0606030504020204" pitchFamily="34" charset="0"/>
            </a:endParaRPr>
          </a:p>
        </p:txBody>
      </p:sp>
      <p:grpSp>
        <p:nvGrpSpPr>
          <p:cNvPr id="29" name="组合 28"/>
          <p:cNvGrpSpPr/>
          <p:nvPr/>
        </p:nvGrpSpPr>
        <p:grpSpPr>
          <a:xfrm>
            <a:off x="342844" y="1834974"/>
            <a:ext cx="3919457" cy="523220"/>
            <a:chOff x="383458" y="1441994"/>
            <a:chExt cx="3919457" cy="523220"/>
          </a:xfrm>
        </p:grpSpPr>
        <p:sp>
          <p:nvSpPr>
            <p:cNvPr id="30" name="文本框 29"/>
            <p:cNvSpPr txBox="1"/>
            <p:nvPr/>
          </p:nvSpPr>
          <p:spPr>
            <a:xfrm>
              <a:off x="483083" y="1441994"/>
              <a:ext cx="3819832" cy="523220"/>
            </a:xfrm>
            <a:prstGeom prst="rect">
              <a:avLst/>
            </a:prstGeom>
            <a:noFill/>
          </p:spPr>
          <p:txBody>
            <a:bodyPr wrap="square" rtlCol="0">
              <a:spAutoFit/>
            </a:bodyPr>
            <a:lstStyle/>
            <a:p>
              <a:r>
                <a:rPr lang="zh-CN" altLang="en-US" sz="2800" dirty="0" smtClean="0">
                  <a:latin typeface="+mj-ea"/>
                  <a:ea typeface="+mj-ea"/>
                </a:rPr>
                <a:t>项目成员三人</a:t>
              </a:r>
              <a:endParaRPr lang="zh-CN" altLang="en-US" sz="2800" dirty="0">
                <a:latin typeface="+mj-ea"/>
                <a:ea typeface="+mj-ea"/>
              </a:endParaRPr>
            </a:p>
          </p:txBody>
        </p:sp>
        <p:cxnSp>
          <p:nvCxnSpPr>
            <p:cNvPr id="31" name="直接连接符 30"/>
            <p:cNvCxnSpPr/>
            <p:nvPr/>
          </p:nvCxnSpPr>
          <p:spPr>
            <a:xfrm>
              <a:off x="383458" y="1521097"/>
              <a:ext cx="0" cy="365014"/>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24305" y="2449803"/>
            <a:ext cx="5329824" cy="4647426"/>
          </a:xfrm>
          <a:prstGeom prst="rect">
            <a:avLst/>
          </a:prstGeom>
        </p:spPr>
        <p:txBody>
          <a:bodyPr wrap="square">
            <a:spAutoFit/>
          </a:bodyPr>
          <a:lstStyle/>
          <a:p>
            <a:pPr>
              <a:lnSpc>
                <a:spcPct val="120000"/>
              </a:lnSpc>
            </a:pPr>
            <a:r>
              <a:rPr lang="zh-CN" altLang="en-US" sz="2000" dirty="0" smtClean="0">
                <a:latin typeface="+mj-ea"/>
                <a:ea typeface="+mj-ea"/>
              </a:rPr>
              <a:t>组长：吴昊田 </a:t>
            </a:r>
            <a:r>
              <a:rPr lang="en-US" altLang="zh-CN" sz="2000" dirty="0" smtClean="0">
                <a:latin typeface="+mj-ea"/>
                <a:ea typeface="+mj-ea"/>
              </a:rPr>
              <a:t>2016141462006	</a:t>
            </a:r>
          </a:p>
          <a:p>
            <a:pPr>
              <a:lnSpc>
                <a:spcPct val="120000"/>
              </a:lnSpc>
            </a:pPr>
            <a:r>
              <a:rPr lang="zh-CN" altLang="en-US" sz="2000" dirty="0" smtClean="0">
                <a:latin typeface="+mj-ea"/>
                <a:ea typeface="+mj-ea"/>
              </a:rPr>
              <a:t>前端界面视图层设计、前端界面交互功能实现、功能测试</a:t>
            </a:r>
            <a:endParaRPr lang="en-US" altLang="zh-CN" sz="2000" dirty="0" smtClean="0">
              <a:latin typeface="+mj-ea"/>
              <a:ea typeface="+mj-ea"/>
            </a:endParaRPr>
          </a:p>
          <a:p>
            <a:pPr>
              <a:lnSpc>
                <a:spcPct val="120000"/>
              </a:lnSpc>
            </a:pPr>
            <a:endParaRPr lang="en-US" altLang="zh-CN" sz="2000" dirty="0" smtClean="0">
              <a:latin typeface="+mj-ea"/>
              <a:ea typeface="+mj-ea"/>
            </a:endParaRPr>
          </a:p>
          <a:p>
            <a:r>
              <a:rPr lang="zh-CN" altLang="en-US" sz="2000" dirty="0" smtClean="0">
                <a:latin typeface="+mj-ea"/>
                <a:ea typeface="+mj-ea"/>
              </a:rPr>
              <a:t>组员：田煜鑫 </a:t>
            </a:r>
            <a:r>
              <a:rPr lang="en-US" altLang="zh-CN" sz="2000" dirty="0" smtClean="0">
                <a:latin typeface="+mj-ea"/>
                <a:ea typeface="+mj-ea"/>
              </a:rPr>
              <a:t>2016141462220</a:t>
            </a:r>
          </a:p>
          <a:p>
            <a:r>
              <a:rPr lang="zh-CN" altLang="en-US" sz="2000" dirty="0" smtClean="0">
                <a:latin typeface="+mj-ea"/>
                <a:ea typeface="+mj-ea"/>
              </a:rPr>
              <a:t>后端</a:t>
            </a:r>
            <a:r>
              <a:rPr lang="zh-CN" altLang="en-US" sz="2000" dirty="0">
                <a:latin typeface="+mj-ea"/>
                <a:ea typeface="+mj-ea"/>
              </a:rPr>
              <a:t>处理</a:t>
            </a:r>
            <a:r>
              <a:rPr lang="zh-CN" altLang="en-US" sz="2000" dirty="0" smtClean="0">
                <a:latin typeface="+mj-ea"/>
                <a:ea typeface="+mj-ea"/>
              </a:rPr>
              <a:t>系统</a:t>
            </a:r>
            <a:r>
              <a:rPr lang="zh-CN" altLang="en-US" sz="2000" dirty="0">
                <a:latin typeface="+mj-ea"/>
                <a:ea typeface="+mj-ea"/>
              </a:rPr>
              <a:t>、</a:t>
            </a:r>
            <a:r>
              <a:rPr lang="zh-CN" altLang="en-US" sz="2000" dirty="0" smtClean="0">
                <a:latin typeface="+mj-ea"/>
                <a:ea typeface="+mj-ea"/>
              </a:rPr>
              <a:t>数据库系统设计及接口设计、性能测试</a:t>
            </a:r>
            <a:r>
              <a:rPr lang="zh-CN" altLang="en-US" sz="2000" dirty="0"/>
              <a:t/>
            </a:r>
            <a:br>
              <a:rPr lang="zh-CN" altLang="en-US" sz="2000" dirty="0"/>
            </a:br>
            <a:endParaRPr lang="zh-CN" altLang="en-US" sz="2000" dirty="0"/>
          </a:p>
          <a:p>
            <a:pPr>
              <a:lnSpc>
                <a:spcPct val="120000"/>
              </a:lnSpc>
            </a:pPr>
            <a:r>
              <a:rPr lang="zh-CN" altLang="en-US" sz="2000" dirty="0" smtClean="0">
                <a:latin typeface="+mj-ea"/>
                <a:ea typeface="+mj-ea"/>
              </a:rPr>
              <a:t>组员：杨谋星 </a:t>
            </a:r>
            <a:r>
              <a:rPr lang="en-US" altLang="zh-CN" sz="2000" dirty="0" smtClean="0">
                <a:latin typeface="+mj-ea"/>
                <a:ea typeface="+mj-ea"/>
              </a:rPr>
              <a:t>2016141462019</a:t>
            </a:r>
          </a:p>
          <a:p>
            <a:pPr>
              <a:lnSpc>
                <a:spcPct val="120000"/>
              </a:lnSpc>
            </a:pPr>
            <a:r>
              <a:rPr lang="zh-CN" altLang="en-US" sz="2000" dirty="0">
                <a:latin typeface="+mj-ea"/>
                <a:ea typeface="+mj-ea"/>
              </a:rPr>
              <a:t>前端视图</a:t>
            </a:r>
            <a:r>
              <a:rPr lang="zh-CN" altLang="en-US" sz="2000" dirty="0" smtClean="0">
                <a:latin typeface="+mj-ea"/>
                <a:ea typeface="+mj-ea"/>
              </a:rPr>
              <a:t>层与逻辑层、调用后端接口</a:t>
            </a:r>
            <a:r>
              <a:rPr lang="zh-CN" altLang="en-US" sz="2000" dirty="0">
                <a:latin typeface="+mj-ea"/>
                <a:ea typeface="+mj-ea"/>
              </a:rPr>
              <a:t>实现</a:t>
            </a:r>
            <a:r>
              <a:rPr lang="zh-CN" altLang="en-US" sz="2000" dirty="0" smtClean="0">
                <a:latin typeface="+mj-ea"/>
                <a:ea typeface="+mj-ea"/>
              </a:rPr>
              <a:t>用</a:t>
            </a:r>
            <a:endParaRPr lang="en-US" altLang="zh-CN" sz="2000" dirty="0" smtClean="0">
              <a:latin typeface="+mj-ea"/>
              <a:ea typeface="+mj-ea"/>
            </a:endParaRPr>
          </a:p>
          <a:p>
            <a:pPr>
              <a:lnSpc>
                <a:spcPct val="120000"/>
              </a:lnSpc>
            </a:pPr>
            <a:r>
              <a:rPr lang="zh-CN" altLang="en-US" sz="2000" dirty="0" smtClean="0">
                <a:latin typeface="+mj-ea"/>
                <a:ea typeface="+mj-ea"/>
              </a:rPr>
              <a:t>户</a:t>
            </a:r>
            <a:r>
              <a:rPr lang="zh-CN" altLang="en-US" sz="2000" dirty="0">
                <a:latin typeface="+mj-ea"/>
                <a:ea typeface="+mj-ea"/>
              </a:rPr>
              <a:t>界面</a:t>
            </a:r>
            <a:r>
              <a:rPr lang="zh-CN" altLang="en-US" sz="2000" dirty="0" smtClean="0">
                <a:latin typeface="+mj-ea"/>
                <a:ea typeface="+mj-ea"/>
              </a:rPr>
              <a:t>功能及数据</a:t>
            </a:r>
            <a:r>
              <a:rPr lang="zh-CN" altLang="en-US" sz="2000" dirty="0">
                <a:latin typeface="+mj-ea"/>
                <a:ea typeface="+mj-ea"/>
              </a:rPr>
              <a:t>测试</a:t>
            </a:r>
            <a:br>
              <a:rPr lang="zh-CN" altLang="en-US" sz="2000" dirty="0">
                <a:latin typeface="+mj-ea"/>
                <a:ea typeface="+mj-ea"/>
              </a:rPr>
            </a:br>
            <a:endParaRPr lang="zh-CN" altLang="en-US" sz="2000" dirty="0">
              <a:latin typeface="+mj-ea"/>
              <a:ea typeface="+mj-ea"/>
            </a:endParaRPr>
          </a:p>
          <a:p>
            <a:pPr>
              <a:lnSpc>
                <a:spcPct val="120000"/>
              </a:lnSpc>
            </a:pPr>
            <a:endParaRPr lang="zh-CN" altLang="en-US" sz="2000" dirty="0">
              <a:latin typeface="+mj-ea"/>
              <a:ea typeface="+mj-ea"/>
            </a:endParaRPr>
          </a:p>
        </p:txBody>
      </p:sp>
    </p:spTree>
    <p:extLst>
      <p:ext uri="{BB962C8B-B14F-4D97-AF65-F5344CB8AC3E}">
        <p14:creationId xmlns:p14="http://schemas.microsoft.com/office/powerpoint/2010/main" val="382716339"/>
      </p:ext>
    </p:extLst>
  </p:cSld>
  <p:clrMapOvr>
    <a:masterClrMapping/>
  </p:clrMapOvr>
  <mc:AlternateContent xmlns:mc="http://schemas.openxmlformats.org/markup-compatibility/2006" xmlns:p14="http://schemas.microsoft.com/office/powerpoint/2010/main">
    <mc:Choice Requires="p14">
      <p:transition spd="slow" p14:dur="1500" advTm="2000">
        <p:wipe/>
      </p:transition>
    </mc:Choice>
    <mc:Fallback xmlns="">
      <p:transition spd="slow" advTm="2000">
        <p:wip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22A"/>
        </a:solidFill>
        <a:effectLst/>
      </p:bgPr>
    </p:bg>
    <p:spTree>
      <p:nvGrpSpPr>
        <p:cNvPr id="1" name=""/>
        <p:cNvGrpSpPr/>
        <p:nvPr/>
      </p:nvGrpSpPr>
      <p:grpSpPr>
        <a:xfrm>
          <a:off x="0" y="0"/>
          <a:ext cx="0" cy="0"/>
          <a:chOff x="0" y="0"/>
          <a:chExt cx="0" cy="0"/>
        </a:xfrm>
      </p:grpSpPr>
      <p:sp>
        <p:nvSpPr>
          <p:cNvPr id="11" name="矩形 10"/>
          <p:cNvSpPr/>
          <p:nvPr/>
        </p:nvSpPr>
        <p:spPr>
          <a:xfrm>
            <a:off x="5187950" y="-9525"/>
            <a:ext cx="1816100" cy="2645221"/>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文本框 20"/>
          <p:cNvSpPr txBox="1"/>
          <p:nvPr/>
        </p:nvSpPr>
        <p:spPr>
          <a:xfrm>
            <a:off x="1640970" y="4476274"/>
            <a:ext cx="8939556" cy="1015663"/>
          </a:xfrm>
          <a:prstGeom prst="rect">
            <a:avLst/>
          </a:prstGeom>
          <a:noFill/>
        </p:spPr>
        <p:txBody>
          <a:bodyPr wrap="square" rtlCol="0">
            <a:spAutoFit/>
          </a:bodyPr>
          <a:lstStyle/>
          <a:p>
            <a:pPr algn="ctr"/>
            <a:r>
              <a:rPr lang="zh-CN" altLang="en-US" sz="6000" dirty="0" smtClean="0">
                <a:solidFill>
                  <a:srgbClr val="FFFFFF"/>
                </a:solidFill>
                <a:latin typeface="微软雅黑"/>
                <a:ea typeface="微软雅黑"/>
              </a:rPr>
              <a:t>项目工作量及难度</a:t>
            </a:r>
            <a:endParaRPr lang="zh-CN" altLang="en-US" sz="6000" dirty="0">
              <a:solidFill>
                <a:srgbClr val="FFFFFF"/>
              </a:solidFill>
              <a:latin typeface="微软雅黑"/>
              <a:ea typeface="微软雅黑"/>
            </a:endParaRPr>
          </a:p>
        </p:txBody>
      </p:sp>
      <p:grpSp>
        <p:nvGrpSpPr>
          <p:cNvPr id="19" name="组合 18"/>
          <p:cNvGrpSpPr/>
          <p:nvPr/>
        </p:nvGrpSpPr>
        <p:grpSpPr>
          <a:xfrm>
            <a:off x="5203372" y="1751311"/>
            <a:ext cx="1778000" cy="1778000"/>
            <a:chOff x="5159830" y="1574801"/>
            <a:chExt cx="1778000" cy="1778000"/>
          </a:xfrm>
          <a:solidFill>
            <a:srgbClr val="EE1C39"/>
          </a:solidFill>
        </p:grpSpPr>
        <p:sp>
          <p:nvSpPr>
            <p:cNvPr id="17" name="椭圆 16"/>
            <p:cNvSpPr/>
            <p:nvPr/>
          </p:nvSpPr>
          <p:spPr>
            <a:xfrm>
              <a:off x="5159830" y="1574801"/>
              <a:ext cx="1778000" cy="177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14" name="Freeform 106"/>
            <p:cNvSpPr>
              <a:spLocks/>
            </p:cNvSpPr>
            <p:nvPr/>
          </p:nvSpPr>
          <p:spPr bwMode="auto">
            <a:xfrm>
              <a:off x="6048830" y="2459186"/>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Freeform 107"/>
            <p:cNvSpPr>
              <a:spLocks/>
            </p:cNvSpPr>
            <p:nvPr/>
          </p:nvSpPr>
          <p:spPr bwMode="auto">
            <a:xfrm>
              <a:off x="6048830" y="2463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22" name="文本框 21"/>
          <p:cNvSpPr txBox="1"/>
          <p:nvPr/>
        </p:nvSpPr>
        <p:spPr>
          <a:xfrm>
            <a:off x="5391810" y="2078861"/>
            <a:ext cx="1442080" cy="1200329"/>
          </a:xfrm>
          <a:prstGeom prst="rect">
            <a:avLst/>
          </a:prstGeom>
          <a:noFill/>
        </p:spPr>
        <p:txBody>
          <a:bodyPr wrap="square" rtlCol="0">
            <a:spAutoFit/>
          </a:bodyPr>
          <a:lstStyle/>
          <a:p>
            <a:pPr algn="ctr"/>
            <a:r>
              <a:rPr lang="en-US" altLang="zh-CN" sz="7200" b="1" dirty="0" smtClean="0">
                <a:solidFill>
                  <a:srgbClr val="FFFFFF"/>
                </a:solidFill>
                <a:latin typeface="Roboto" pitchFamily="2" charset="0"/>
                <a:ea typeface="Roboto" pitchFamily="2" charset="0"/>
              </a:rPr>
              <a:t>03</a:t>
            </a:r>
            <a:endParaRPr lang="zh-CN" altLang="en-US" sz="7200" b="1" dirty="0">
              <a:solidFill>
                <a:srgbClr val="FFFFFF"/>
              </a:solidFill>
              <a:latin typeface="Roboto" pitchFamily="2" charset="0"/>
            </a:endParaRPr>
          </a:p>
        </p:txBody>
      </p:sp>
      <p:sp>
        <p:nvSpPr>
          <p:cNvPr id="23" name="矩形 22"/>
          <p:cNvSpPr/>
          <p:nvPr/>
        </p:nvSpPr>
        <p:spPr>
          <a:xfrm>
            <a:off x="5203372" y="6438900"/>
            <a:ext cx="1817882" cy="483163"/>
          </a:xfrm>
          <a:prstGeom prst="rect">
            <a:avLst/>
          </a:prstGeom>
          <a:solidFill>
            <a:srgbClr val="EE1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1868240219"/>
      </p:ext>
    </p:extLst>
  </p:cSld>
  <p:clrMapOvr>
    <a:masterClrMapping/>
  </p:clrMapOvr>
  <p:transition spd="slow" advTm="20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8</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项目难度分析</a:t>
            </a:r>
            <a:endParaRPr lang="en-US" altLang="zh-CN" sz="4000" b="1" dirty="0">
              <a:latin typeface="+mj-ea"/>
              <a:ea typeface="+mj-ea"/>
            </a:endParaRPr>
          </a:p>
        </p:txBody>
      </p:sp>
      <p:grpSp>
        <p:nvGrpSpPr>
          <p:cNvPr id="3" name="组合 2"/>
          <p:cNvGrpSpPr/>
          <p:nvPr/>
        </p:nvGrpSpPr>
        <p:grpSpPr>
          <a:xfrm>
            <a:off x="1294829" y="1168441"/>
            <a:ext cx="2895678" cy="2895678"/>
            <a:chOff x="1670442" y="1734729"/>
            <a:chExt cx="2895678" cy="2895678"/>
          </a:xfrm>
        </p:grpSpPr>
        <p:sp>
          <p:nvSpPr>
            <p:cNvPr id="11" name="椭圆 10"/>
            <p:cNvSpPr/>
            <p:nvPr/>
          </p:nvSpPr>
          <p:spPr>
            <a:xfrm>
              <a:off x="1670442" y="1734729"/>
              <a:ext cx="2895678" cy="2895678"/>
            </a:xfrm>
            <a:prstGeom prst="ellipse">
              <a:avLst/>
            </a:prstGeom>
            <a:solidFill>
              <a:srgbClr val="EE1C3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58737" y="2548496"/>
              <a:ext cx="2736022" cy="1323439"/>
            </a:xfrm>
            <a:prstGeom prst="rect">
              <a:avLst/>
            </a:prstGeom>
          </p:spPr>
          <p:txBody>
            <a:bodyPr wrap="square">
              <a:spAutoFit/>
            </a:bodyPr>
            <a:lstStyle/>
            <a:p>
              <a:pPr algn="ctr"/>
              <a:r>
                <a:rPr lang="zh-CN" altLang="en-US" sz="2000" dirty="0" smtClean="0">
                  <a:solidFill>
                    <a:schemeClr val="bg1"/>
                  </a:solidFill>
                  <a:latin typeface="+mj-ea"/>
                  <a:ea typeface="+mj-ea"/>
                </a:rPr>
                <a:t>除基本界面以外，前端应用了下拉菜单、滑动删除、上滑刷新、页面有条件跳转等功能</a:t>
              </a:r>
              <a:endParaRPr lang="zh-CN" altLang="en-US" sz="2000" dirty="0">
                <a:solidFill>
                  <a:schemeClr val="bg1"/>
                </a:solidFill>
                <a:latin typeface="+mj-ea"/>
                <a:ea typeface="+mj-ea"/>
              </a:endParaRPr>
            </a:p>
          </p:txBody>
        </p:sp>
      </p:grpSp>
      <p:cxnSp>
        <p:nvCxnSpPr>
          <p:cNvPr id="34" name="直接连接符 33"/>
          <p:cNvCxnSpPr/>
          <p:nvPr/>
        </p:nvCxnSpPr>
        <p:spPr>
          <a:xfrm>
            <a:off x="4062409" y="3386018"/>
            <a:ext cx="601836" cy="502303"/>
          </a:xfrm>
          <a:prstGeom prst="line">
            <a:avLst/>
          </a:prstGeom>
          <a:ln w="25400">
            <a:solidFill>
              <a:srgbClr val="EE1C39"/>
            </a:solidFill>
            <a:tailEnd type="ova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19051" y="340072"/>
            <a:ext cx="1785254" cy="675969"/>
            <a:chOff x="285749" y="263872"/>
            <a:chExt cx="1785254" cy="675969"/>
          </a:xfrm>
        </p:grpSpPr>
        <p:grpSp>
          <p:nvGrpSpPr>
            <p:cNvPr id="35" name="组合 34"/>
            <p:cNvGrpSpPr/>
            <p:nvPr/>
          </p:nvGrpSpPr>
          <p:grpSpPr>
            <a:xfrm flipH="1">
              <a:off x="285749" y="263872"/>
              <a:ext cx="1623000" cy="675969"/>
              <a:chOff x="3533690" y="533400"/>
              <a:chExt cx="1637426" cy="675969"/>
            </a:xfrm>
            <a:solidFill>
              <a:srgbClr val="EE1C39"/>
            </a:solidFill>
          </p:grpSpPr>
          <p:sp>
            <p:nvSpPr>
              <p:cNvPr id="37" name="矩形 36"/>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7"/>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3.1</a:t>
              </a:r>
              <a:endParaRPr lang="zh-CN" altLang="en-US" sz="3200" spc="300" dirty="0">
                <a:solidFill>
                  <a:schemeClr val="bg1"/>
                </a:solidFill>
                <a:latin typeface="Roboto" pitchFamily="2" charset="0"/>
              </a:endParaRPr>
            </a:p>
          </p:txBody>
        </p:sp>
      </p:grpSp>
      <p:grpSp>
        <p:nvGrpSpPr>
          <p:cNvPr id="5" name="组合 4"/>
          <p:cNvGrpSpPr/>
          <p:nvPr/>
        </p:nvGrpSpPr>
        <p:grpSpPr>
          <a:xfrm>
            <a:off x="8031011" y="1004311"/>
            <a:ext cx="2895678" cy="2895678"/>
            <a:chOff x="7113550" y="1742988"/>
            <a:chExt cx="2895678" cy="2895678"/>
          </a:xfrm>
        </p:grpSpPr>
        <p:sp>
          <p:nvSpPr>
            <p:cNvPr id="46" name="椭圆 45"/>
            <p:cNvSpPr/>
            <p:nvPr/>
          </p:nvSpPr>
          <p:spPr>
            <a:xfrm>
              <a:off x="7113550" y="1742988"/>
              <a:ext cx="2895678" cy="2895678"/>
            </a:xfrm>
            <a:prstGeom prst="ellipse">
              <a:avLst/>
            </a:prstGeom>
            <a:solidFill>
              <a:srgbClr val="EE1C3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7316147" y="2571442"/>
              <a:ext cx="2642889" cy="1323439"/>
            </a:xfrm>
            <a:prstGeom prst="rect">
              <a:avLst/>
            </a:prstGeom>
          </p:spPr>
          <p:txBody>
            <a:bodyPr wrap="square">
              <a:spAutoFit/>
            </a:bodyPr>
            <a:lstStyle/>
            <a:p>
              <a:pPr algn="ctr"/>
              <a:r>
                <a:rPr lang="zh-CN" altLang="en-US" sz="2000" dirty="0" smtClean="0">
                  <a:solidFill>
                    <a:schemeClr val="bg1"/>
                  </a:solidFill>
                  <a:latin typeface="+mj-ea"/>
                  <a:ea typeface="+mj-ea"/>
                </a:rPr>
                <a:t>除基本建表以外，后端运用到数据库加密，</a:t>
              </a:r>
              <a:r>
                <a:rPr lang="en-US" altLang="zh-CN" sz="2000" dirty="0" err="1" smtClean="0">
                  <a:solidFill>
                    <a:schemeClr val="bg1"/>
                  </a:solidFill>
                  <a:latin typeface="+mj-ea"/>
                  <a:ea typeface="+mj-ea"/>
                </a:rPr>
                <a:t>SpringMVC</a:t>
              </a:r>
              <a:r>
                <a:rPr lang="zh-CN" altLang="en-US" sz="2000" dirty="0" smtClean="0">
                  <a:solidFill>
                    <a:schemeClr val="bg1"/>
                  </a:solidFill>
                  <a:latin typeface="+mj-ea"/>
                  <a:ea typeface="+mj-ea"/>
                </a:rPr>
                <a:t>框架以及</a:t>
              </a:r>
              <a:r>
                <a:rPr lang="en-US" altLang="zh-CN" sz="2000" dirty="0" smtClean="0">
                  <a:solidFill>
                    <a:schemeClr val="bg1"/>
                  </a:solidFill>
                  <a:latin typeface="+mj-ea"/>
                  <a:ea typeface="+mj-ea"/>
                </a:rPr>
                <a:t>Maven</a:t>
              </a:r>
              <a:r>
                <a:rPr lang="zh-CN" altLang="en-US" sz="2000" dirty="0" smtClean="0">
                  <a:solidFill>
                    <a:schemeClr val="bg1"/>
                  </a:solidFill>
                  <a:latin typeface="+mj-ea"/>
                  <a:ea typeface="+mj-ea"/>
                </a:rPr>
                <a:t>管理工具</a:t>
              </a:r>
              <a:endParaRPr lang="zh-CN" altLang="en-US" sz="2000" dirty="0">
                <a:solidFill>
                  <a:schemeClr val="bg1"/>
                </a:solidFill>
                <a:latin typeface="+mj-ea"/>
                <a:ea typeface="+mj-ea"/>
              </a:endParaRPr>
            </a:p>
          </p:txBody>
        </p:sp>
      </p:grpSp>
      <p:grpSp>
        <p:nvGrpSpPr>
          <p:cNvPr id="21" name="组合 20"/>
          <p:cNvGrpSpPr/>
          <p:nvPr/>
        </p:nvGrpSpPr>
        <p:grpSpPr>
          <a:xfrm>
            <a:off x="4672503" y="3508321"/>
            <a:ext cx="2895678" cy="2895678"/>
            <a:chOff x="1670442" y="1734729"/>
            <a:chExt cx="2895678" cy="2895678"/>
          </a:xfrm>
        </p:grpSpPr>
        <p:sp>
          <p:nvSpPr>
            <p:cNvPr id="22" name="椭圆 21"/>
            <p:cNvSpPr/>
            <p:nvPr/>
          </p:nvSpPr>
          <p:spPr>
            <a:xfrm>
              <a:off x="1670442" y="1734729"/>
              <a:ext cx="2895678" cy="2895678"/>
            </a:xfrm>
            <a:prstGeom prst="ellipse">
              <a:avLst/>
            </a:prstGeom>
            <a:solidFill>
              <a:srgbClr val="EE1C3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31698" y="2725063"/>
              <a:ext cx="2456476" cy="830997"/>
            </a:xfrm>
            <a:prstGeom prst="rect">
              <a:avLst/>
            </a:prstGeom>
          </p:spPr>
          <p:txBody>
            <a:bodyPr wrap="square">
              <a:spAutoFit/>
            </a:bodyPr>
            <a:lstStyle/>
            <a:p>
              <a:pPr algn="ctr"/>
              <a:r>
                <a:rPr lang="zh-CN" altLang="en-US" sz="2400" dirty="0" smtClean="0">
                  <a:solidFill>
                    <a:schemeClr val="bg1"/>
                  </a:solidFill>
                  <a:latin typeface="+mj-ea"/>
                  <a:ea typeface="+mj-ea"/>
                </a:rPr>
                <a:t>项目总体难度</a:t>
              </a:r>
              <a:endParaRPr lang="en-US" altLang="zh-CN" sz="2400" dirty="0" smtClean="0">
                <a:solidFill>
                  <a:schemeClr val="bg1"/>
                </a:solidFill>
                <a:latin typeface="+mj-ea"/>
                <a:ea typeface="+mj-ea"/>
              </a:endParaRPr>
            </a:p>
            <a:p>
              <a:pPr algn="ctr"/>
              <a:r>
                <a:rPr lang="zh-CN" altLang="en-US" sz="2400" dirty="0" smtClean="0">
                  <a:solidFill>
                    <a:schemeClr val="bg1"/>
                  </a:solidFill>
                  <a:latin typeface="+mj-ea"/>
                  <a:ea typeface="+mj-ea"/>
                </a:rPr>
                <a:t>适中</a:t>
              </a:r>
              <a:endParaRPr lang="zh-CN" altLang="en-US" sz="2400" dirty="0">
                <a:solidFill>
                  <a:schemeClr val="bg1"/>
                </a:solidFill>
                <a:latin typeface="+mj-ea"/>
                <a:ea typeface="+mj-ea"/>
              </a:endParaRPr>
            </a:p>
          </p:txBody>
        </p:sp>
      </p:grpSp>
      <p:cxnSp>
        <p:nvCxnSpPr>
          <p:cNvPr id="26" name="直接连接符 25"/>
          <p:cNvCxnSpPr/>
          <p:nvPr/>
        </p:nvCxnSpPr>
        <p:spPr>
          <a:xfrm flipH="1">
            <a:off x="7569198" y="3378587"/>
            <a:ext cx="575886" cy="552071"/>
          </a:xfrm>
          <a:prstGeom prst="line">
            <a:avLst/>
          </a:prstGeom>
          <a:ln w="25400">
            <a:solidFill>
              <a:srgbClr val="EE1C39"/>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638145"/>
      </p:ext>
    </p:extLst>
  </p:cSld>
  <p:clrMapOvr>
    <a:masterClrMapping/>
  </p:clrMapOvr>
  <mc:AlternateContent xmlns:mc="http://schemas.openxmlformats.org/markup-compatibility/2006" xmlns:p14="http://schemas.microsoft.com/office/powerpoint/2010/main">
    <mc:Choice Requires="p14">
      <p:transition spd="slow" p14:dur="1500" advTm="2000">
        <p:circle/>
      </p:transition>
    </mc:Choice>
    <mc:Fallback xmlns="">
      <p:transition spd="slow"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circle(in)">
                                      <p:cBhvr>
                                        <p:cTn id="17" dur="1000"/>
                                        <p:tgtEl>
                                          <p:spTgt spid="34"/>
                                        </p:tgtEl>
                                      </p:cBhvr>
                                    </p:animEffect>
                                  </p:childTnLst>
                                </p:cTn>
                              </p:par>
                              <p:par>
                                <p:cTn id="18" presetID="6"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circle(in)">
                                      <p:cBhvr>
                                        <p:cTn id="20" dur="1000"/>
                                        <p:tgtEl>
                                          <p:spTgt spid="26"/>
                                        </p:tgtEl>
                                      </p:cBhvr>
                                    </p:animEffect>
                                  </p:childTnLst>
                                </p:cTn>
                              </p:par>
                              <p:par>
                                <p:cTn id="21" presetID="6"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EE1C39"/>
          </a:solidFill>
        </p:spPr>
        <p:txBody>
          <a:bodyPr/>
          <a:lstStyle/>
          <a:p>
            <a:pPr algn="ctr"/>
            <a:fld id="{AFAE5B16-0F33-4EE9-AE34-61D676368225}" type="slidenum">
              <a:rPr lang="zh-CN" altLang="en-US" sz="1800" smtClean="0">
                <a:solidFill>
                  <a:schemeClr val="bg1"/>
                </a:solidFill>
                <a:latin typeface="Roboto" pitchFamily="2" charset="0"/>
              </a:rPr>
              <a:pPr algn="ctr"/>
              <a:t>9</a:t>
            </a:fld>
            <a:endParaRPr lang="zh-CN" altLang="en-US" sz="1800" dirty="0">
              <a:solidFill>
                <a:schemeClr val="bg1"/>
              </a:solidFill>
              <a:latin typeface="Roboto" pitchFamily="2" charset="0"/>
            </a:endParaRPr>
          </a:p>
        </p:txBody>
      </p:sp>
      <p:sp>
        <p:nvSpPr>
          <p:cNvPr id="13" name="文本框 12"/>
          <p:cNvSpPr txBox="1"/>
          <p:nvPr/>
        </p:nvSpPr>
        <p:spPr>
          <a:xfrm>
            <a:off x="1794449" y="340072"/>
            <a:ext cx="8302493" cy="707886"/>
          </a:xfrm>
          <a:prstGeom prst="rect">
            <a:avLst/>
          </a:prstGeom>
          <a:noFill/>
        </p:spPr>
        <p:txBody>
          <a:bodyPr wrap="square" rtlCol="0">
            <a:spAutoFit/>
          </a:bodyPr>
          <a:lstStyle/>
          <a:p>
            <a:r>
              <a:rPr lang="zh-CN" altLang="en-US" sz="4000" b="1" dirty="0" smtClean="0">
                <a:latin typeface="+mj-ea"/>
                <a:ea typeface="+mj-ea"/>
              </a:rPr>
              <a:t>工作量概述</a:t>
            </a:r>
            <a:endParaRPr lang="zh-CN" altLang="en-US" sz="4000" b="1" dirty="0">
              <a:latin typeface="+mj-ea"/>
              <a:ea typeface="+mj-ea"/>
            </a:endParaRPr>
          </a:p>
        </p:txBody>
      </p:sp>
      <p:grpSp>
        <p:nvGrpSpPr>
          <p:cNvPr id="7" name="组合 6"/>
          <p:cNvGrpSpPr/>
          <p:nvPr/>
        </p:nvGrpSpPr>
        <p:grpSpPr>
          <a:xfrm>
            <a:off x="942166" y="1656740"/>
            <a:ext cx="3711400" cy="3896513"/>
            <a:chOff x="942166" y="1656740"/>
            <a:chExt cx="3711400" cy="3896513"/>
          </a:xfrm>
        </p:grpSpPr>
        <p:sp>
          <p:nvSpPr>
            <p:cNvPr id="14" name="Freeform 13"/>
            <p:cNvSpPr>
              <a:spLocks/>
            </p:cNvSpPr>
            <p:nvPr/>
          </p:nvSpPr>
          <p:spPr bwMode="auto">
            <a:xfrm>
              <a:off x="960353" y="3398725"/>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15"/>
            <p:cNvSpPr>
              <a:spLocks/>
            </p:cNvSpPr>
            <p:nvPr/>
          </p:nvSpPr>
          <p:spPr bwMode="auto">
            <a:xfrm>
              <a:off x="2758920" y="4368947"/>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18"/>
            <p:cNvSpPr>
              <a:spLocks/>
            </p:cNvSpPr>
            <p:nvPr/>
          </p:nvSpPr>
          <p:spPr bwMode="auto">
            <a:xfrm>
              <a:off x="960353" y="2920449"/>
              <a:ext cx="3597132" cy="193588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20"/>
            <p:cNvSpPr>
              <a:spLocks/>
            </p:cNvSpPr>
            <p:nvPr/>
          </p:nvSpPr>
          <p:spPr bwMode="auto">
            <a:xfrm>
              <a:off x="2758920" y="3890668"/>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9" name="组合 18"/>
            <p:cNvGrpSpPr/>
            <p:nvPr/>
          </p:nvGrpSpPr>
          <p:grpSpPr>
            <a:xfrm>
              <a:off x="942166" y="3207479"/>
              <a:ext cx="3597132" cy="2138848"/>
              <a:chOff x="3921371" y="2738055"/>
              <a:chExt cx="4371360" cy="2599202"/>
            </a:xfrm>
          </p:grpSpPr>
          <p:sp>
            <p:nvSpPr>
              <p:cNvPr id="32" name="Freeform 17"/>
              <p:cNvSpPr>
                <a:spLocks/>
              </p:cNvSpPr>
              <p:nvPr/>
            </p:nvSpPr>
            <p:spPr bwMode="auto">
              <a:xfrm>
                <a:off x="3921371" y="2738055"/>
                <a:ext cx="4371360" cy="2352556"/>
              </a:xfrm>
              <a:custGeom>
                <a:avLst/>
                <a:gdLst>
                  <a:gd name="T0" fmla="*/ 994 w 994"/>
                  <a:gd name="T1" fmla="*/ 213 h 425"/>
                  <a:gd name="T2" fmla="*/ 497 w 994"/>
                  <a:gd name="T3" fmla="*/ 425 h 425"/>
                  <a:gd name="T4" fmla="*/ 0 w 994"/>
                  <a:gd name="T5" fmla="*/ 213 h 425"/>
                  <a:gd name="T6" fmla="*/ 497 w 994"/>
                  <a:gd name="T7" fmla="*/ 0 h 425"/>
                  <a:gd name="T8" fmla="*/ 994 w 994"/>
                  <a:gd name="T9" fmla="*/ 213 h 425"/>
                </a:gdLst>
                <a:ahLst/>
                <a:cxnLst>
                  <a:cxn ang="0">
                    <a:pos x="T0" y="T1"/>
                  </a:cxn>
                  <a:cxn ang="0">
                    <a:pos x="T2" y="T3"/>
                  </a:cxn>
                  <a:cxn ang="0">
                    <a:pos x="T4" y="T5"/>
                  </a:cxn>
                  <a:cxn ang="0">
                    <a:pos x="T6" y="T7"/>
                  </a:cxn>
                  <a:cxn ang="0">
                    <a:pos x="T8" y="T9"/>
                  </a:cxn>
                </a:cxnLst>
                <a:rect l="0" t="0" r="r" b="b"/>
                <a:pathLst>
                  <a:path w="994" h="425">
                    <a:moveTo>
                      <a:pt x="994" y="213"/>
                    </a:moveTo>
                    <a:lnTo>
                      <a:pt x="497" y="425"/>
                    </a:lnTo>
                    <a:lnTo>
                      <a:pt x="0" y="213"/>
                    </a:lnTo>
                    <a:lnTo>
                      <a:pt x="497" y="0"/>
                    </a:lnTo>
                    <a:lnTo>
                      <a:pt x="994" y="213"/>
                    </a:lnTo>
                    <a:close/>
                  </a:path>
                </a:pathLst>
              </a:custGeom>
              <a:solidFill>
                <a:srgbClr val="EE1C39">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19"/>
              <p:cNvSpPr>
                <a:spLocks/>
              </p:cNvSpPr>
              <p:nvPr/>
            </p:nvSpPr>
            <p:spPr bwMode="auto">
              <a:xfrm>
                <a:off x="6107052" y="3898048"/>
                <a:ext cx="2176886"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chemeClr val="accent2">
                  <a:lumMod val="50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21"/>
              <p:cNvSpPr>
                <a:spLocks/>
              </p:cNvSpPr>
              <p:nvPr/>
            </p:nvSpPr>
            <p:spPr bwMode="auto">
              <a:xfrm>
                <a:off x="3930166" y="3898048"/>
                <a:ext cx="2176886" cy="1439209"/>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chemeClr val="accent2">
                  <a:lumMod val="50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0" name="Freeform 23"/>
            <p:cNvSpPr>
              <a:spLocks/>
            </p:cNvSpPr>
            <p:nvPr/>
          </p:nvSpPr>
          <p:spPr bwMode="auto">
            <a:xfrm>
              <a:off x="960353" y="2446727"/>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25"/>
            <p:cNvSpPr>
              <a:spLocks/>
            </p:cNvSpPr>
            <p:nvPr/>
          </p:nvSpPr>
          <p:spPr bwMode="auto">
            <a:xfrm>
              <a:off x="2758920" y="3412391"/>
              <a:ext cx="1791330" cy="1184306"/>
            </a:xfrm>
            <a:custGeom>
              <a:avLst/>
              <a:gdLst>
                <a:gd name="T0" fmla="*/ 495 w 495"/>
                <a:gd name="T1" fmla="*/ 0 h 260"/>
                <a:gd name="T2" fmla="*/ 0 w 495"/>
                <a:gd name="T3" fmla="*/ 212 h 260"/>
                <a:gd name="T4" fmla="*/ 0 w 495"/>
                <a:gd name="T5" fmla="*/ 260 h 260"/>
                <a:gd name="T6" fmla="*/ 495 w 495"/>
                <a:gd name="T7" fmla="*/ 47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2" name="组合 21"/>
            <p:cNvGrpSpPr/>
            <p:nvPr/>
          </p:nvGrpSpPr>
          <p:grpSpPr>
            <a:xfrm>
              <a:off x="942166" y="2576641"/>
              <a:ext cx="3597132" cy="2149969"/>
              <a:chOff x="3921371" y="2162371"/>
              <a:chExt cx="4371360" cy="2612718"/>
            </a:xfrm>
          </p:grpSpPr>
          <p:sp>
            <p:nvSpPr>
              <p:cNvPr id="29" name="Freeform 22"/>
              <p:cNvSpPr>
                <a:spLocks/>
              </p:cNvSpPr>
              <p:nvPr/>
            </p:nvSpPr>
            <p:spPr bwMode="auto">
              <a:xfrm>
                <a:off x="3921371" y="2162371"/>
                <a:ext cx="4371360" cy="2347018"/>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close/>
                  </a:path>
                </a:pathLst>
              </a:custGeom>
              <a:solidFill>
                <a:schemeClr val="accent6">
                  <a:lumMod val="50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4"/>
              <p:cNvSpPr>
                <a:spLocks/>
              </p:cNvSpPr>
              <p:nvPr/>
            </p:nvSpPr>
            <p:spPr bwMode="auto">
              <a:xfrm>
                <a:off x="6107052" y="3317101"/>
                <a:ext cx="2176886" cy="1439209"/>
              </a:xfrm>
              <a:custGeom>
                <a:avLst/>
                <a:gdLst>
                  <a:gd name="T0" fmla="*/ 495 w 495"/>
                  <a:gd name="T1" fmla="*/ 0 h 260"/>
                  <a:gd name="T2" fmla="*/ 0 w 495"/>
                  <a:gd name="T3" fmla="*/ 212 h 260"/>
                  <a:gd name="T4" fmla="*/ 0 w 495"/>
                  <a:gd name="T5" fmla="*/ 260 h 260"/>
                  <a:gd name="T6" fmla="*/ 495 w 495"/>
                  <a:gd name="T7" fmla="*/ 47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7"/>
                    </a:lnTo>
                    <a:lnTo>
                      <a:pt x="495" y="0"/>
                    </a:lnTo>
                    <a:close/>
                  </a:path>
                </a:pathLst>
              </a:custGeom>
              <a:solidFill>
                <a:schemeClr val="bg2">
                  <a:lumMod val="25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26"/>
              <p:cNvSpPr>
                <a:spLocks/>
              </p:cNvSpPr>
              <p:nvPr/>
            </p:nvSpPr>
            <p:spPr bwMode="auto">
              <a:xfrm>
                <a:off x="3930166" y="3335880"/>
                <a:ext cx="2176886" cy="1439209"/>
              </a:xfrm>
              <a:custGeom>
                <a:avLst/>
                <a:gdLst>
                  <a:gd name="T0" fmla="*/ 0 w 495"/>
                  <a:gd name="T1" fmla="*/ 0 h 260"/>
                  <a:gd name="T2" fmla="*/ 495 w 495"/>
                  <a:gd name="T3" fmla="*/ 212 h 260"/>
                  <a:gd name="T4" fmla="*/ 495 w 495"/>
                  <a:gd name="T5" fmla="*/ 260 h 260"/>
                  <a:gd name="T6" fmla="*/ 0 w 495"/>
                  <a:gd name="T7" fmla="*/ 47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7"/>
                    </a:lnTo>
                    <a:lnTo>
                      <a:pt x="0" y="0"/>
                    </a:lnTo>
                    <a:close/>
                  </a:path>
                </a:pathLst>
              </a:custGeom>
              <a:solidFill>
                <a:schemeClr val="bg2">
                  <a:lumMod val="25000"/>
                  <a:alpha val="9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3" name="Freeform 28"/>
            <p:cNvSpPr>
              <a:spLocks/>
            </p:cNvSpPr>
            <p:nvPr/>
          </p:nvSpPr>
          <p:spPr bwMode="auto">
            <a:xfrm>
              <a:off x="960353" y="1968448"/>
              <a:ext cx="3597132" cy="1931329"/>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30"/>
            <p:cNvSpPr>
              <a:spLocks/>
            </p:cNvSpPr>
            <p:nvPr/>
          </p:nvSpPr>
          <p:spPr bwMode="auto">
            <a:xfrm>
              <a:off x="2758920" y="2934112"/>
              <a:ext cx="1791330" cy="1184306"/>
            </a:xfrm>
            <a:custGeom>
              <a:avLst/>
              <a:gdLst>
                <a:gd name="T0" fmla="*/ 495 w 495"/>
                <a:gd name="T1" fmla="*/ 0 h 260"/>
                <a:gd name="T2" fmla="*/ 0 w 495"/>
                <a:gd name="T3" fmla="*/ 212 h 260"/>
                <a:gd name="T4" fmla="*/ 0 w 495"/>
                <a:gd name="T5" fmla="*/ 260 h 260"/>
                <a:gd name="T6" fmla="*/ 495 w 495"/>
                <a:gd name="T7" fmla="*/ 48 h 260"/>
              </a:gdLst>
              <a:ahLst/>
              <a:cxnLst>
                <a:cxn ang="0">
                  <a:pos x="T0" y="T1"/>
                </a:cxn>
                <a:cxn ang="0">
                  <a:pos x="T2" y="T3"/>
                </a:cxn>
                <a:cxn ang="0">
                  <a:pos x="T4" y="T5"/>
                </a:cxn>
                <a:cxn ang="0">
                  <a:pos x="T6" y="T7"/>
                </a:cxn>
              </a:cxnLst>
              <a:rect l="0" t="0" r="r" b="b"/>
              <a:pathLst>
                <a:path w="495" h="260">
                  <a:moveTo>
                    <a:pt x="495" y="0"/>
                  </a:moveTo>
                  <a:lnTo>
                    <a:pt x="0" y="212"/>
                  </a:lnTo>
                  <a:lnTo>
                    <a:pt x="0" y="260"/>
                  </a:lnTo>
                  <a:lnTo>
                    <a:pt x="495"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5" name="组合 24"/>
            <p:cNvGrpSpPr/>
            <p:nvPr/>
          </p:nvGrpSpPr>
          <p:grpSpPr>
            <a:xfrm>
              <a:off x="1007287" y="1656740"/>
              <a:ext cx="3646279" cy="2170294"/>
              <a:chOff x="3921371" y="1722238"/>
              <a:chExt cx="4371360" cy="2601868"/>
            </a:xfrm>
          </p:grpSpPr>
          <p:sp>
            <p:nvSpPr>
              <p:cNvPr id="26" name="Freeform 27"/>
              <p:cNvSpPr>
                <a:spLocks/>
              </p:cNvSpPr>
              <p:nvPr/>
            </p:nvSpPr>
            <p:spPr bwMode="auto">
              <a:xfrm>
                <a:off x="3921371" y="1722238"/>
                <a:ext cx="4371360" cy="2347021"/>
              </a:xfrm>
              <a:custGeom>
                <a:avLst/>
                <a:gdLst>
                  <a:gd name="T0" fmla="*/ 994 w 994"/>
                  <a:gd name="T1" fmla="*/ 212 h 424"/>
                  <a:gd name="T2" fmla="*/ 497 w 994"/>
                  <a:gd name="T3" fmla="*/ 424 h 424"/>
                  <a:gd name="T4" fmla="*/ 0 w 994"/>
                  <a:gd name="T5" fmla="*/ 212 h 424"/>
                  <a:gd name="T6" fmla="*/ 497 w 994"/>
                  <a:gd name="T7" fmla="*/ 0 h 424"/>
                  <a:gd name="T8" fmla="*/ 994 w 994"/>
                  <a:gd name="T9" fmla="*/ 212 h 424"/>
                </a:gdLst>
                <a:ahLst/>
                <a:cxnLst>
                  <a:cxn ang="0">
                    <a:pos x="T0" y="T1"/>
                  </a:cxn>
                  <a:cxn ang="0">
                    <a:pos x="T2" y="T3"/>
                  </a:cxn>
                  <a:cxn ang="0">
                    <a:pos x="T4" y="T5"/>
                  </a:cxn>
                  <a:cxn ang="0">
                    <a:pos x="T6" y="T7"/>
                  </a:cxn>
                  <a:cxn ang="0">
                    <a:pos x="T8" y="T9"/>
                  </a:cxn>
                </a:cxnLst>
                <a:rect l="0" t="0" r="r" b="b"/>
                <a:pathLst>
                  <a:path w="994" h="424">
                    <a:moveTo>
                      <a:pt x="994" y="212"/>
                    </a:moveTo>
                    <a:lnTo>
                      <a:pt x="497" y="424"/>
                    </a:lnTo>
                    <a:lnTo>
                      <a:pt x="0" y="212"/>
                    </a:lnTo>
                    <a:lnTo>
                      <a:pt x="497" y="0"/>
                    </a:lnTo>
                    <a:lnTo>
                      <a:pt x="994" y="212"/>
                    </a:lnTo>
                    <a:close/>
                  </a:path>
                </a:pathLst>
              </a:custGeom>
              <a:solidFill>
                <a:srgbClr val="383F4E">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9"/>
              <p:cNvSpPr>
                <a:spLocks/>
              </p:cNvSpPr>
              <p:nvPr/>
            </p:nvSpPr>
            <p:spPr bwMode="auto">
              <a:xfrm>
                <a:off x="6107052" y="2884899"/>
                <a:ext cx="2176886" cy="1439207"/>
              </a:xfrm>
              <a:custGeom>
                <a:avLst/>
                <a:gdLst>
                  <a:gd name="T0" fmla="*/ 495 w 495"/>
                  <a:gd name="T1" fmla="*/ 0 h 260"/>
                  <a:gd name="T2" fmla="*/ 0 w 495"/>
                  <a:gd name="T3" fmla="*/ 212 h 260"/>
                  <a:gd name="T4" fmla="*/ 0 w 495"/>
                  <a:gd name="T5" fmla="*/ 260 h 260"/>
                  <a:gd name="T6" fmla="*/ 495 w 495"/>
                  <a:gd name="T7" fmla="*/ 48 h 260"/>
                  <a:gd name="T8" fmla="*/ 495 w 495"/>
                  <a:gd name="T9" fmla="*/ 0 h 260"/>
                </a:gdLst>
                <a:ahLst/>
                <a:cxnLst>
                  <a:cxn ang="0">
                    <a:pos x="T0" y="T1"/>
                  </a:cxn>
                  <a:cxn ang="0">
                    <a:pos x="T2" y="T3"/>
                  </a:cxn>
                  <a:cxn ang="0">
                    <a:pos x="T4" y="T5"/>
                  </a:cxn>
                  <a:cxn ang="0">
                    <a:pos x="T6" y="T7"/>
                  </a:cxn>
                  <a:cxn ang="0">
                    <a:pos x="T8" y="T9"/>
                  </a:cxn>
                </a:cxnLst>
                <a:rect l="0" t="0" r="r" b="b"/>
                <a:pathLst>
                  <a:path w="495" h="260">
                    <a:moveTo>
                      <a:pt x="495" y="0"/>
                    </a:moveTo>
                    <a:lnTo>
                      <a:pt x="0" y="212"/>
                    </a:lnTo>
                    <a:lnTo>
                      <a:pt x="0" y="260"/>
                    </a:lnTo>
                    <a:lnTo>
                      <a:pt x="495" y="48"/>
                    </a:lnTo>
                    <a:lnTo>
                      <a:pt x="495" y="0"/>
                    </a:lnTo>
                    <a:close/>
                  </a:path>
                </a:pathLst>
              </a:custGeom>
              <a:solidFill>
                <a:srgbClr val="282D38">
                  <a:alpha val="9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31"/>
              <p:cNvSpPr>
                <a:spLocks/>
              </p:cNvSpPr>
              <p:nvPr/>
            </p:nvSpPr>
            <p:spPr bwMode="auto">
              <a:xfrm>
                <a:off x="3930166" y="2884897"/>
                <a:ext cx="2176886" cy="1439208"/>
              </a:xfrm>
              <a:custGeom>
                <a:avLst/>
                <a:gdLst>
                  <a:gd name="T0" fmla="*/ 0 w 495"/>
                  <a:gd name="T1" fmla="*/ 0 h 260"/>
                  <a:gd name="T2" fmla="*/ 495 w 495"/>
                  <a:gd name="T3" fmla="*/ 212 h 260"/>
                  <a:gd name="T4" fmla="*/ 495 w 495"/>
                  <a:gd name="T5" fmla="*/ 260 h 260"/>
                  <a:gd name="T6" fmla="*/ 0 w 495"/>
                  <a:gd name="T7" fmla="*/ 48 h 260"/>
                  <a:gd name="T8" fmla="*/ 0 w 495"/>
                  <a:gd name="T9" fmla="*/ 0 h 260"/>
                </a:gdLst>
                <a:ahLst/>
                <a:cxnLst>
                  <a:cxn ang="0">
                    <a:pos x="T0" y="T1"/>
                  </a:cxn>
                  <a:cxn ang="0">
                    <a:pos x="T2" y="T3"/>
                  </a:cxn>
                  <a:cxn ang="0">
                    <a:pos x="T4" y="T5"/>
                  </a:cxn>
                  <a:cxn ang="0">
                    <a:pos x="T6" y="T7"/>
                  </a:cxn>
                  <a:cxn ang="0">
                    <a:pos x="T8" y="T9"/>
                  </a:cxn>
                </a:cxnLst>
                <a:rect l="0" t="0" r="r" b="b"/>
                <a:pathLst>
                  <a:path w="495" h="260">
                    <a:moveTo>
                      <a:pt x="0" y="0"/>
                    </a:moveTo>
                    <a:lnTo>
                      <a:pt x="495" y="212"/>
                    </a:lnTo>
                    <a:lnTo>
                      <a:pt x="495" y="260"/>
                    </a:lnTo>
                    <a:lnTo>
                      <a:pt x="0" y="48"/>
                    </a:lnTo>
                    <a:lnTo>
                      <a:pt x="0" y="0"/>
                    </a:lnTo>
                    <a:close/>
                  </a:path>
                </a:pathLst>
              </a:custGeom>
              <a:solidFill>
                <a:srgbClr val="282D38">
                  <a:alpha val="93333"/>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cxnSp>
        <p:nvCxnSpPr>
          <p:cNvPr id="3" name="直接连接符 2"/>
          <p:cNvCxnSpPr/>
          <p:nvPr/>
        </p:nvCxnSpPr>
        <p:spPr>
          <a:xfrm>
            <a:off x="3678452" y="2026505"/>
            <a:ext cx="2818786"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122057" y="3173059"/>
            <a:ext cx="2375181"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01029" y="4319613"/>
            <a:ext cx="1896209" cy="0"/>
          </a:xfrm>
          <a:prstGeom prst="line">
            <a:avLst/>
          </a:prstGeom>
          <a:ln w="12700">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863036" y="1665640"/>
            <a:ext cx="5025307" cy="1008994"/>
            <a:chOff x="6894242" y="1825295"/>
            <a:chExt cx="5025307" cy="1008994"/>
          </a:xfrm>
        </p:grpSpPr>
        <p:grpSp>
          <p:nvGrpSpPr>
            <p:cNvPr id="46" name="组合 45"/>
            <p:cNvGrpSpPr/>
            <p:nvPr/>
          </p:nvGrpSpPr>
          <p:grpSpPr>
            <a:xfrm>
              <a:off x="7010354" y="1825295"/>
              <a:ext cx="3908580" cy="461665"/>
              <a:chOff x="383458" y="1472769"/>
              <a:chExt cx="3908580" cy="461665"/>
            </a:xfrm>
          </p:grpSpPr>
          <p:sp>
            <p:nvSpPr>
              <p:cNvPr id="47" name="文本框 46"/>
              <p:cNvSpPr txBox="1"/>
              <p:nvPr/>
            </p:nvSpPr>
            <p:spPr>
              <a:xfrm>
                <a:off x="472206" y="1472769"/>
                <a:ext cx="3819832" cy="461665"/>
              </a:xfrm>
              <a:prstGeom prst="rect">
                <a:avLst/>
              </a:prstGeom>
              <a:noFill/>
            </p:spPr>
            <p:txBody>
              <a:bodyPr wrap="square" rtlCol="0">
                <a:spAutoFit/>
              </a:bodyPr>
              <a:lstStyle/>
              <a:p>
                <a:r>
                  <a:rPr lang="zh-CN" altLang="en-US" sz="2400" b="1" dirty="0">
                    <a:latin typeface="+mj-ea"/>
                    <a:ea typeface="+mj-ea"/>
                  </a:rPr>
                  <a:t>设计</a:t>
                </a:r>
                <a:r>
                  <a:rPr lang="zh-CN" altLang="en-US" sz="2400" b="1" dirty="0" smtClean="0">
                    <a:latin typeface="+mj-ea"/>
                    <a:ea typeface="+mj-ea"/>
                  </a:rPr>
                  <a:t>工作</a:t>
                </a:r>
                <a:endParaRPr lang="zh-CN" altLang="en-US" sz="2400" b="1" dirty="0">
                  <a:latin typeface="+mj-ea"/>
                  <a:ea typeface="+mj-ea"/>
                </a:endParaRPr>
              </a:p>
            </p:txBody>
          </p:sp>
          <p:cxnSp>
            <p:nvCxnSpPr>
              <p:cNvPr id="48" name="直接连接符 47"/>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6894242" y="2249514"/>
              <a:ext cx="5025307" cy="584775"/>
            </a:xfrm>
            <a:prstGeom prst="rect">
              <a:avLst/>
            </a:prstGeom>
          </p:spPr>
          <p:txBody>
            <a:bodyPr wrap="square">
              <a:spAutoFit/>
            </a:bodyPr>
            <a:lstStyle/>
            <a:p>
              <a:r>
                <a:rPr lang="zh-CN" altLang="en-US" sz="1600" dirty="0" smtClean="0">
                  <a:latin typeface="+mj-ea"/>
                  <a:ea typeface="+mj-ea"/>
                </a:rPr>
                <a:t>从立项到需求分析再到技术路线等内容的确定，小组共开展会议</a:t>
              </a:r>
              <a:r>
                <a:rPr lang="en-US" altLang="zh-CN" sz="1600" dirty="0" smtClean="0">
                  <a:latin typeface="+mj-ea"/>
                  <a:ea typeface="+mj-ea"/>
                </a:rPr>
                <a:t>10</a:t>
              </a:r>
              <a:r>
                <a:rPr lang="zh-CN" altLang="en-US" sz="1600" dirty="0" smtClean="0">
                  <a:latin typeface="+mj-ea"/>
                  <a:ea typeface="+mj-ea"/>
                </a:rPr>
                <a:t>余次，讨论时间</a:t>
              </a:r>
              <a:r>
                <a:rPr lang="en-US" altLang="zh-CN" sz="1600" dirty="0" smtClean="0">
                  <a:latin typeface="+mj-ea"/>
                  <a:ea typeface="+mj-ea"/>
                </a:rPr>
                <a:t>30</a:t>
              </a:r>
              <a:r>
                <a:rPr lang="zh-CN" altLang="en-US" sz="1600" dirty="0" smtClean="0">
                  <a:latin typeface="+mj-ea"/>
                  <a:ea typeface="+mj-ea"/>
                </a:rPr>
                <a:t>余小时</a:t>
              </a:r>
              <a:endParaRPr lang="zh-CN" altLang="en-US" sz="1600" dirty="0">
                <a:latin typeface="+mj-ea"/>
                <a:ea typeface="+mj-ea"/>
              </a:endParaRPr>
            </a:p>
          </p:txBody>
        </p:sp>
      </p:grpSp>
      <p:grpSp>
        <p:nvGrpSpPr>
          <p:cNvPr id="72" name="组合 71"/>
          <p:cNvGrpSpPr/>
          <p:nvPr/>
        </p:nvGrpSpPr>
        <p:grpSpPr>
          <a:xfrm>
            <a:off x="6863035" y="2820844"/>
            <a:ext cx="5025307" cy="1255216"/>
            <a:chOff x="6894242" y="1825295"/>
            <a:chExt cx="5025307" cy="1255216"/>
          </a:xfrm>
        </p:grpSpPr>
        <p:grpSp>
          <p:nvGrpSpPr>
            <p:cNvPr id="73" name="组合 72"/>
            <p:cNvGrpSpPr/>
            <p:nvPr/>
          </p:nvGrpSpPr>
          <p:grpSpPr>
            <a:xfrm>
              <a:off x="7010354" y="1825295"/>
              <a:ext cx="3908580" cy="461665"/>
              <a:chOff x="383458" y="1472769"/>
              <a:chExt cx="3908580" cy="461665"/>
            </a:xfrm>
          </p:grpSpPr>
          <p:sp>
            <p:nvSpPr>
              <p:cNvPr id="75" name="文本框 74"/>
              <p:cNvSpPr txBox="1"/>
              <p:nvPr/>
            </p:nvSpPr>
            <p:spPr>
              <a:xfrm>
                <a:off x="472206" y="1472769"/>
                <a:ext cx="3819832" cy="461665"/>
              </a:xfrm>
              <a:prstGeom prst="rect">
                <a:avLst/>
              </a:prstGeom>
              <a:noFill/>
            </p:spPr>
            <p:txBody>
              <a:bodyPr wrap="square" rtlCol="0">
                <a:spAutoFit/>
              </a:bodyPr>
              <a:lstStyle/>
              <a:p>
                <a:r>
                  <a:rPr lang="zh-CN" altLang="en-US" sz="2400" b="1" dirty="0" smtClean="0">
                    <a:latin typeface="+mj-ea"/>
                    <a:ea typeface="+mj-ea"/>
                  </a:rPr>
                  <a:t>前</a:t>
                </a:r>
                <a:r>
                  <a:rPr lang="zh-CN" altLang="en-US" sz="2400" b="1" dirty="0" smtClean="0">
                    <a:latin typeface="+mj-ea"/>
                    <a:ea typeface="+mj-ea"/>
                  </a:rPr>
                  <a:t>端工作</a:t>
                </a:r>
                <a:endParaRPr lang="zh-CN" altLang="en-US" sz="2400" b="1" dirty="0">
                  <a:latin typeface="+mj-ea"/>
                  <a:ea typeface="+mj-ea"/>
                </a:endParaRPr>
              </a:p>
            </p:txBody>
          </p:sp>
          <p:cxnSp>
            <p:nvCxnSpPr>
              <p:cNvPr id="76" name="直接连接符 75"/>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74" name="矩形 73"/>
            <p:cNvSpPr/>
            <p:nvPr/>
          </p:nvSpPr>
          <p:spPr>
            <a:xfrm>
              <a:off x="6894242" y="2249514"/>
              <a:ext cx="5025307" cy="830997"/>
            </a:xfrm>
            <a:prstGeom prst="rect">
              <a:avLst/>
            </a:prstGeom>
          </p:spPr>
          <p:txBody>
            <a:bodyPr wrap="square">
              <a:spAutoFit/>
            </a:bodyPr>
            <a:lstStyle/>
            <a:p>
              <a:r>
                <a:rPr lang="zh-CN" altLang="en-US" sz="1600" dirty="0" smtClean="0">
                  <a:latin typeface="+mj-ea"/>
                  <a:ea typeface="+mj-ea"/>
                </a:rPr>
                <a:t>前端</a:t>
              </a:r>
              <a:r>
                <a:rPr lang="zh-CN" altLang="en-US" sz="1600" dirty="0">
                  <a:latin typeface="+mj-ea"/>
                  <a:ea typeface="+mj-ea"/>
                </a:rPr>
                <a:t>共包括</a:t>
              </a:r>
              <a:r>
                <a:rPr lang="en-US" altLang="zh-CN" sz="1600" dirty="0">
                  <a:latin typeface="+mj-ea"/>
                  <a:ea typeface="+mj-ea"/>
                </a:rPr>
                <a:t>14</a:t>
              </a:r>
              <a:r>
                <a:rPr lang="zh-CN" altLang="en-US" sz="1600" dirty="0">
                  <a:latin typeface="+mj-ea"/>
                  <a:ea typeface="+mj-ea"/>
                </a:rPr>
                <a:t>个界面，每个界面下设</a:t>
              </a:r>
              <a:r>
                <a:rPr lang="en-US" altLang="zh-CN" sz="1600" dirty="0">
                  <a:latin typeface="+mj-ea"/>
                  <a:ea typeface="+mj-ea"/>
                </a:rPr>
                <a:t>WXML,WXSS,JS</a:t>
              </a:r>
              <a:r>
                <a:rPr lang="zh-CN" altLang="en-US" sz="1600" dirty="0">
                  <a:latin typeface="+mj-ea"/>
                  <a:ea typeface="+mj-ea"/>
                </a:rPr>
                <a:t>等文件，共</a:t>
              </a:r>
              <a:r>
                <a:rPr lang="en-US" altLang="zh-CN" sz="1600" dirty="0">
                  <a:latin typeface="+mj-ea"/>
                  <a:ea typeface="+mj-ea"/>
                </a:rPr>
                <a:t>7000</a:t>
              </a:r>
              <a:r>
                <a:rPr lang="zh-CN" altLang="en-US" sz="1600" dirty="0">
                  <a:latin typeface="+mj-ea"/>
                  <a:ea typeface="+mj-ea"/>
                </a:rPr>
                <a:t>余行代码</a:t>
              </a:r>
            </a:p>
            <a:p>
              <a:endParaRPr lang="zh-CN" altLang="en-US" sz="1600" dirty="0">
                <a:latin typeface="+mj-ea"/>
                <a:ea typeface="+mj-ea"/>
              </a:endParaRPr>
            </a:p>
          </p:txBody>
        </p:sp>
      </p:grpSp>
      <p:grpSp>
        <p:nvGrpSpPr>
          <p:cNvPr id="77" name="组合 76"/>
          <p:cNvGrpSpPr/>
          <p:nvPr/>
        </p:nvGrpSpPr>
        <p:grpSpPr>
          <a:xfrm>
            <a:off x="6863034" y="3976048"/>
            <a:ext cx="5025307" cy="1008994"/>
            <a:chOff x="6894242" y="1825295"/>
            <a:chExt cx="5025307" cy="1008994"/>
          </a:xfrm>
        </p:grpSpPr>
        <p:grpSp>
          <p:nvGrpSpPr>
            <p:cNvPr id="78" name="组合 77"/>
            <p:cNvGrpSpPr/>
            <p:nvPr/>
          </p:nvGrpSpPr>
          <p:grpSpPr>
            <a:xfrm>
              <a:off x="7010354" y="1825295"/>
              <a:ext cx="3908580" cy="461665"/>
              <a:chOff x="383458" y="1472769"/>
              <a:chExt cx="3908580" cy="461665"/>
            </a:xfrm>
          </p:grpSpPr>
          <p:sp>
            <p:nvSpPr>
              <p:cNvPr id="80" name="文本框 79"/>
              <p:cNvSpPr txBox="1"/>
              <p:nvPr/>
            </p:nvSpPr>
            <p:spPr>
              <a:xfrm>
                <a:off x="472206" y="1472769"/>
                <a:ext cx="3819832" cy="461665"/>
              </a:xfrm>
              <a:prstGeom prst="rect">
                <a:avLst/>
              </a:prstGeom>
              <a:noFill/>
            </p:spPr>
            <p:txBody>
              <a:bodyPr wrap="square" rtlCol="0">
                <a:spAutoFit/>
              </a:bodyPr>
              <a:lstStyle/>
              <a:p>
                <a:r>
                  <a:rPr lang="zh-CN" altLang="en-US" sz="2400" b="1" dirty="0" smtClean="0">
                    <a:latin typeface="+mj-ea"/>
                    <a:ea typeface="+mj-ea"/>
                  </a:rPr>
                  <a:t>后端工作</a:t>
                </a:r>
                <a:endParaRPr lang="zh-CN" altLang="en-US" sz="2400" b="1" dirty="0">
                  <a:latin typeface="+mj-ea"/>
                  <a:ea typeface="+mj-ea"/>
                </a:endParaRPr>
              </a:p>
            </p:txBody>
          </p:sp>
          <p:cxnSp>
            <p:nvCxnSpPr>
              <p:cNvPr id="81" name="直接连接符 80"/>
              <p:cNvCxnSpPr/>
              <p:nvPr/>
            </p:nvCxnSpPr>
            <p:spPr>
              <a:xfrm>
                <a:off x="383458" y="1561787"/>
                <a:ext cx="0" cy="283631"/>
              </a:xfrm>
              <a:prstGeom prst="line">
                <a:avLst/>
              </a:prstGeom>
              <a:ln w="38100">
                <a:solidFill>
                  <a:srgbClr val="EE1C39"/>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6894242" y="2249514"/>
              <a:ext cx="5025307" cy="584775"/>
            </a:xfrm>
            <a:prstGeom prst="rect">
              <a:avLst/>
            </a:prstGeom>
          </p:spPr>
          <p:txBody>
            <a:bodyPr wrap="square">
              <a:spAutoFit/>
            </a:bodyPr>
            <a:lstStyle/>
            <a:p>
              <a:r>
                <a:rPr lang="zh-CN" altLang="en-US" sz="1600" dirty="0" smtClean="0">
                  <a:latin typeface="+mj-ea"/>
                  <a:ea typeface="+mj-ea"/>
                </a:rPr>
                <a:t>数据库共建表</a:t>
              </a:r>
              <a:r>
                <a:rPr lang="en-US" altLang="zh-CN" sz="1600" dirty="0" smtClean="0">
                  <a:latin typeface="+mj-ea"/>
                  <a:ea typeface="+mj-ea"/>
                </a:rPr>
                <a:t>12</a:t>
              </a:r>
              <a:r>
                <a:rPr lang="zh-CN" altLang="en-US" sz="1600" dirty="0" smtClean="0">
                  <a:latin typeface="+mj-ea"/>
                  <a:ea typeface="+mj-ea"/>
                </a:rPr>
                <a:t>张，调用接口</a:t>
              </a:r>
              <a:r>
                <a:rPr lang="en-US" altLang="zh-CN" sz="1600" dirty="0" smtClean="0">
                  <a:latin typeface="+mj-ea"/>
                  <a:ea typeface="+mj-ea"/>
                </a:rPr>
                <a:t>20</a:t>
              </a:r>
              <a:r>
                <a:rPr lang="zh-CN" altLang="en-US" sz="1600" dirty="0" smtClean="0">
                  <a:latin typeface="+mj-ea"/>
                  <a:ea typeface="+mj-ea"/>
                </a:rPr>
                <a:t>余个，共</a:t>
              </a:r>
              <a:r>
                <a:rPr lang="en-US" altLang="zh-CN" sz="1600" dirty="0" smtClean="0">
                  <a:latin typeface="+mj-ea"/>
                  <a:ea typeface="+mj-ea"/>
                </a:rPr>
                <a:t>12000</a:t>
              </a:r>
              <a:r>
                <a:rPr lang="zh-CN" altLang="en-US" sz="1600" dirty="0" smtClean="0">
                  <a:latin typeface="+mj-ea"/>
                  <a:ea typeface="+mj-ea"/>
                </a:rPr>
                <a:t>余行代码</a:t>
              </a:r>
              <a:endParaRPr lang="zh-CN" altLang="en-US" sz="1600" dirty="0">
                <a:latin typeface="+mj-ea"/>
                <a:ea typeface="+mj-ea"/>
              </a:endParaRPr>
            </a:p>
          </p:txBody>
        </p:sp>
      </p:grpSp>
      <p:grpSp>
        <p:nvGrpSpPr>
          <p:cNvPr id="67" name="组合 66"/>
          <p:cNvGrpSpPr/>
          <p:nvPr/>
        </p:nvGrpSpPr>
        <p:grpSpPr>
          <a:xfrm>
            <a:off x="-19051" y="340072"/>
            <a:ext cx="1785254" cy="675969"/>
            <a:chOff x="285749" y="263872"/>
            <a:chExt cx="1785254" cy="675969"/>
          </a:xfrm>
        </p:grpSpPr>
        <p:grpSp>
          <p:nvGrpSpPr>
            <p:cNvPr id="68" name="组合 67"/>
            <p:cNvGrpSpPr/>
            <p:nvPr/>
          </p:nvGrpSpPr>
          <p:grpSpPr>
            <a:xfrm flipH="1">
              <a:off x="285749" y="263872"/>
              <a:ext cx="1623000" cy="675969"/>
              <a:chOff x="3533690" y="533400"/>
              <a:chExt cx="1637426" cy="675969"/>
            </a:xfrm>
            <a:solidFill>
              <a:srgbClr val="EE1C39"/>
            </a:solidFill>
          </p:grpSpPr>
          <p:sp>
            <p:nvSpPr>
              <p:cNvPr id="70" name="矩形 69"/>
              <p:cNvSpPr/>
              <p:nvPr/>
            </p:nvSpPr>
            <p:spPr>
              <a:xfrm>
                <a:off x="3806724" y="533400"/>
                <a:ext cx="1364392" cy="6759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70"/>
              <p:cNvSpPr/>
              <p:nvPr/>
            </p:nvSpPr>
            <p:spPr>
              <a:xfrm>
                <a:off x="3533690" y="533400"/>
                <a:ext cx="623734" cy="67596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9" name="文本框 7"/>
            <p:cNvSpPr txBox="1"/>
            <p:nvPr/>
          </p:nvSpPr>
          <p:spPr>
            <a:xfrm>
              <a:off x="928003" y="309468"/>
              <a:ext cx="1143000" cy="584775"/>
            </a:xfrm>
            <a:prstGeom prst="rect">
              <a:avLst/>
            </a:prstGeom>
            <a:noFill/>
          </p:spPr>
          <p:txBody>
            <a:bodyPr wrap="square" rtlCol="0">
              <a:spAutoFit/>
            </a:bodyPr>
            <a:lstStyle/>
            <a:p>
              <a:r>
                <a:rPr lang="en-US" altLang="zh-CN" sz="3200" spc="300" dirty="0" smtClean="0">
                  <a:solidFill>
                    <a:schemeClr val="bg1"/>
                  </a:solidFill>
                  <a:latin typeface="Roboto" pitchFamily="2" charset="0"/>
                </a:rPr>
                <a:t>3.1</a:t>
              </a:r>
              <a:endParaRPr lang="zh-CN" altLang="en-US" sz="3200" spc="300" dirty="0">
                <a:solidFill>
                  <a:schemeClr val="bg1"/>
                </a:solidFill>
                <a:latin typeface="Roboto" pitchFamily="2" charset="0"/>
              </a:endParaRPr>
            </a:p>
          </p:txBody>
        </p:sp>
      </p:grpSp>
    </p:spTree>
    <p:extLst>
      <p:ext uri="{BB962C8B-B14F-4D97-AF65-F5344CB8AC3E}">
        <p14:creationId xmlns:p14="http://schemas.microsoft.com/office/powerpoint/2010/main" val="1793708778"/>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521</TotalTime>
  <Words>655</Words>
  <Application>Microsoft Office PowerPoint</Application>
  <PresentationFormat>自定义</PresentationFormat>
  <Paragraphs>81</Paragraphs>
  <Slides>15</Slides>
  <Notes>2</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幻灯片标题</vt:lpstr>
      </vt:variant>
      <vt:variant>
        <vt:i4>15</vt:i4>
      </vt:variant>
      <vt:variant>
        <vt:lpstr>自定义放映</vt:lpstr>
      </vt:variant>
      <vt:variant>
        <vt:i4>1</vt:i4>
      </vt:variant>
    </vt:vector>
  </HeadingPairs>
  <TitlesOfParts>
    <vt:vector size="26" baseType="lpstr">
      <vt:lpstr>Arial</vt:lpstr>
      <vt:lpstr>宋体</vt:lpstr>
      <vt:lpstr>黑体</vt:lpstr>
      <vt:lpstr>等线</vt:lpstr>
      <vt:lpstr>冬青黑体简体中文 W3</vt:lpstr>
      <vt:lpstr>微软雅黑</vt:lpstr>
      <vt:lpstr>Roboto</vt:lpstr>
      <vt:lpstr>Open Sans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lastModifiedBy>China</cp:lastModifiedBy>
  <cp:revision>80</cp:revision>
  <dcterms:created xsi:type="dcterms:W3CDTF">2015-12-17T03:48:51Z</dcterms:created>
  <dcterms:modified xsi:type="dcterms:W3CDTF">2018-12-17T15:53:33Z</dcterms:modified>
</cp:coreProperties>
</file>